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60" r:id="rId4"/>
  </p:sldMasterIdLst>
  <p:notesMasterIdLst>
    <p:notesMasterId r:id="rId5"/>
  </p:notesMasterIdLst>
  <p:sldIdLst>
    <p:sldId id="256" r:id="rId6"/>
  </p:sldIdLst>
  <p:sldSz cy="29260800" cx="36576000"/>
  <p:notesSz cx="9601200" cy="73152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9601200" cy="7315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4000" u="none">
              <a:solidFill>
                <a:srgbClr val="000000"/>
              </a:solidFill>
              <a:latin typeface="Arial"/>
              <a:ea typeface="Arial"/>
              <a:cs typeface="Arial"/>
              <a:sym typeface="Arial"/>
            </a:endParaRPr>
          </a:p>
        </p:txBody>
      </p:sp>
      <p:sp>
        <p:nvSpPr>
          <p:cNvPr id="4" name="Google Shape;4;n"/>
          <p:cNvSpPr/>
          <p:nvPr/>
        </p:nvSpPr>
        <p:spPr>
          <a:xfrm>
            <a:off x="0" y="0"/>
            <a:ext cx="9601200" cy="7315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4000" u="none">
              <a:solidFill>
                <a:srgbClr val="000000"/>
              </a:solidFill>
              <a:latin typeface="Arial"/>
              <a:ea typeface="Arial"/>
              <a:cs typeface="Arial"/>
              <a:sym typeface="Arial"/>
            </a:endParaRPr>
          </a:p>
        </p:txBody>
      </p:sp>
      <p:sp>
        <p:nvSpPr>
          <p:cNvPr id="5" name="Google Shape;5;n"/>
          <p:cNvSpPr/>
          <p:nvPr/>
        </p:nvSpPr>
        <p:spPr>
          <a:xfrm>
            <a:off x="0" y="0"/>
            <a:ext cx="9601200" cy="7315200"/>
          </a:xfrm>
          <a:prstGeom prst="roundRect">
            <a:avLst>
              <a:gd fmla="val 4"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4000" u="none">
              <a:solidFill>
                <a:srgbClr val="000000"/>
              </a:solidFill>
              <a:latin typeface="Arial"/>
              <a:ea typeface="Arial"/>
              <a:cs typeface="Arial"/>
              <a:sym typeface="Arial"/>
            </a:endParaRPr>
          </a:p>
        </p:txBody>
      </p:sp>
      <p:sp>
        <p:nvSpPr>
          <p:cNvPr id="6" name="Google Shape;6;n"/>
          <p:cNvSpPr txBox="1"/>
          <p:nvPr/>
        </p:nvSpPr>
        <p:spPr>
          <a:xfrm>
            <a:off x="0" y="0"/>
            <a:ext cx="4160837"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4000" u="none">
              <a:solidFill>
                <a:srgbClr val="000000"/>
              </a:solidFill>
              <a:latin typeface="Arial"/>
              <a:ea typeface="Arial"/>
              <a:cs typeface="Arial"/>
              <a:sym typeface="Arial"/>
            </a:endParaRPr>
          </a:p>
        </p:txBody>
      </p:sp>
      <p:sp>
        <p:nvSpPr>
          <p:cNvPr id="7" name="Google Shape;7;n"/>
          <p:cNvSpPr txBox="1"/>
          <p:nvPr/>
        </p:nvSpPr>
        <p:spPr>
          <a:xfrm>
            <a:off x="5437187" y="0"/>
            <a:ext cx="4162425"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4000" u="none">
              <a:solidFill>
                <a:srgbClr val="000000"/>
              </a:solidFill>
              <a:latin typeface="Arial"/>
              <a:ea typeface="Arial"/>
              <a:cs typeface="Arial"/>
              <a:sym typeface="Arial"/>
            </a:endParaRPr>
          </a:p>
        </p:txBody>
      </p:sp>
      <p:sp>
        <p:nvSpPr>
          <p:cNvPr id="8" name="Google Shape;8;n"/>
          <p:cNvSpPr/>
          <p:nvPr>
            <p:ph idx="2" type="sldImg"/>
          </p:nvPr>
        </p:nvSpPr>
        <p:spPr>
          <a:xfrm>
            <a:off x="3086100" y="549275"/>
            <a:ext cx="3424237" cy="2738437"/>
          </a:xfrm>
          <a:custGeom>
            <a:rect b="b" l="l" r="r" t="t"/>
            <a:pathLst>
              <a:path extrusionOk="0" h="120000" w="120000">
                <a:moveTo>
                  <a:pt x="0" y="0"/>
                </a:moveTo>
                <a:lnTo>
                  <a:pt x="120000" y="0"/>
                </a:lnTo>
                <a:lnTo>
                  <a:pt x="120000" y="120000"/>
                </a:lnTo>
                <a:lnTo>
                  <a:pt x="0" y="120000"/>
                </a:lnTo>
                <a:close/>
              </a:path>
            </a:pathLst>
          </a:custGeom>
          <a:noFill/>
          <a:ln>
            <a:noFill/>
          </a:ln>
        </p:spPr>
      </p:sp>
      <p:sp>
        <p:nvSpPr>
          <p:cNvPr id="9" name="Google Shape;9;n"/>
          <p:cNvSpPr txBox="1"/>
          <p:nvPr>
            <p:ph idx="1" type="body"/>
          </p:nvPr>
        </p:nvSpPr>
        <p:spPr>
          <a:xfrm>
            <a:off x="960437" y="3475037"/>
            <a:ext cx="7677150" cy="3286125"/>
          </a:xfrm>
          <a:prstGeom prst="rect">
            <a:avLst/>
          </a:prstGeom>
          <a:noFill/>
          <a:ln>
            <a:noFill/>
          </a:ln>
        </p:spPr>
        <p:txBody>
          <a:bodyPr anchorCtr="0" anchor="t" bIns="0" lIns="0" spcFirstLastPara="1" rIns="0" wrap="square" tIns="0"/>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10" name="Google Shape;10;n"/>
          <p:cNvSpPr txBox="1"/>
          <p:nvPr/>
        </p:nvSpPr>
        <p:spPr>
          <a:xfrm>
            <a:off x="0" y="6948487"/>
            <a:ext cx="4160837" cy="3651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4000" u="none">
              <a:solidFill>
                <a:srgbClr val="000000"/>
              </a:solidFill>
              <a:latin typeface="Arial"/>
              <a:ea typeface="Arial"/>
              <a:cs typeface="Arial"/>
              <a:sym typeface="Arial"/>
            </a:endParaRPr>
          </a:p>
        </p:txBody>
      </p:sp>
      <p:sp>
        <p:nvSpPr>
          <p:cNvPr id="11" name="Google Shape;11;n"/>
          <p:cNvSpPr txBox="1"/>
          <p:nvPr>
            <p:ph idx="12" type="sldNum"/>
          </p:nvPr>
        </p:nvSpPr>
        <p:spPr>
          <a:xfrm>
            <a:off x="5437187" y="6948487"/>
            <a:ext cx="4157662" cy="3603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400"/>
              <a:buFont typeface="Times New Roman"/>
              <a:buNone/>
            </a:pPr>
            <a:fld id="{00000000-1234-1234-1234-123412341234}" type="slidenum">
              <a:rPr b="1" i="0" lang="en-US" sz="1400" u="non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p1:notes"/>
          <p:cNvSpPr txBox="1"/>
          <p:nvPr/>
        </p:nvSpPr>
        <p:spPr>
          <a:xfrm>
            <a:off x="5437187" y="6948487"/>
            <a:ext cx="4157662" cy="360362"/>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1" i="0" lang="en-US" sz="1400" u="none">
                <a:solidFill>
                  <a:srgbClr val="000000"/>
                </a:solidFill>
                <a:latin typeface="Arial"/>
                <a:ea typeface="Arial"/>
                <a:cs typeface="Arial"/>
                <a:sym typeface="Arial"/>
              </a:rPr>
              <a:t>‹#›</a:t>
            </a:fld>
            <a:endParaRPr/>
          </a:p>
        </p:txBody>
      </p:sp>
      <p:sp>
        <p:nvSpPr>
          <p:cNvPr id="70" name="Google Shape;70;p1:notes"/>
          <p:cNvSpPr txBox="1"/>
          <p:nvPr/>
        </p:nvSpPr>
        <p:spPr>
          <a:xfrm>
            <a:off x="5437187" y="6948487"/>
            <a:ext cx="4159250" cy="361950"/>
          </a:xfrm>
          <a:prstGeom prst="rect">
            <a:avLst/>
          </a:prstGeom>
          <a:noFill/>
          <a:ln>
            <a:noFill/>
          </a:ln>
        </p:spPr>
        <p:txBody>
          <a:bodyPr anchorCtr="0" anchor="b" bIns="48225" lIns="96475" spcFirstLastPara="1" rIns="96475" wrap="square" tIns="48225">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1" i="0" lang="en-US" sz="1400" u="none">
                <a:solidFill>
                  <a:srgbClr val="000000"/>
                </a:solidFill>
                <a:latin typeface="Arial"/>
                <a:ea typeface="Arial"/>
                <a:cs typeface="Arial"/>
                <a:sym typeface="Arial"/>
              </a:rPr>
              <a:t>‹#›</a:t>
            </a:fld>
            <a:endParaRPr/>
          </a:p>
        </p:txBody>
      </p:sp>
      <p:sp>
        <p:nvSpPr>
          <p:cNvPr id="71" name="Google Shape;71;p1:notes"/>
          <p:cNvSpPr/>
          <p:nvPr>
            <p:ph idx="2" type="sldImg"/>
          </p:nvPr>
        </p:nvSpPr>
        <p:spPr>
          <a:xfrm>
            <a:off x="3086100" y="549275"/>
            <a:ext cx="3429000" cy="27432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524288"/>
            <a:headEnd len="sm" w="sm" type="none"/>
            <a:tailEnd len="sm" w="sm" type="none"/>
          </a:ln>
        </p:spPr>
      </p:sp>
      <p:sp>
        <p:nvSpPr>
          <p:cNvPr id="72" name="Google Shape;72;p1:notes"/>
          <p:cNvSpPr txBox="1"/>
          <p:nvPr/>
        </p:nvSpPr>
        <p:spPr>
          <a:xfrm>
            <a:off x="960437" y="3475037"/>
            <a:ext cx="7681912" cy="32908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4000" u="none">
              <a:solidFill>
                <a:srgbClr val="000000"/>
              </a:solidFill>
              <a:latin typeface="Arial"/>
              <a:ea typeface="Arial"/>
              <a:cs typeface="Arial"/>
              <a:sym typeface="Arial"/>
            </a:endParaRPr>
          </a:p>
        </p:txBody>
      </p:sp>
      <p:sp>
        <p:nvSpPr>
          <p:cNvPr id="73" name="Google Shape;73;p1:notes"/>
          <p:cNvSpPr txBox="1"/>
          <p:nvPr>
            <p:ph idx="1" type="body"/>
          </p:nvPr>
        </p:nvSpPr>
        <p:spPr>
          <a:xfrm>
            <a:off x="960437" y="3475037"/>
            <a:ext cx="7677150" cy="3286125"/>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18" name="Shape 18"/>
        <p:cNvGrpSpPr/>
        <p:nvPr/>
      </p:nvGrpSpPr>
      <p:grpSpPr>
        <a:xfrm>
          <a:off x="0" y="0"/>
          <a:ext cx="0" cy="0"/>
          <a:chOff x="0" y="0"/>
          <a:chExt cx="0" cy="0"/>
        </a:xfrm>
      </p:grpSpPr>
      <p:sp>
        <p:nvSpPr>
          <p:cNvPr id="19" name="Google Shape;19;p2"/>
          <p:cNvSpPr txBox="1"/>
          <p:nvPr>
            <p:ph type="title"/>
          </p:nvPr>
        </p:nvSpPr>
        <p:spPr>
          <a:xfrm>
            <a:off x="2751138" y="2601913"/>
            <a:ext cx="31070549" cy="4872037"/>
          </a:xfrm>
          <a:prstGeom prst="rect">
            <a:avLst/>
          </a:prstGeom>
          <a:noFill/>
          <a:ln>
            <a:noFill/>
          </a:ln>
        </p:spPr>
        <p:txBody>
          <a:bodyPr anchorCtr="0" anchor="ctr" bIns="217425" lIns="434500" spcFirstLastPara="1" rIns="434500" wrap="square" tIns="217425"/>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2"/>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6" name="Shape 56"/>
        <p:cNvGrpSpPr/>
        <p:nvPr/>
      </p:nvGrpSpPr>
      <p:grpSpPr>
        <a:xfrm>
          <a:off x="0" y="0"/>
          <a:ext cx="0" cy="0"/>
          <a:chOff x="0" y="0"/>
          <a:chExt cx="0" cy="0"/>
        </a:xfrm>
      </p:grpSpPr>
      <p:sp>
        <p:nvSpPr>
          <p:cNvPr id="57" name="Google Shape;57;p11"/>
          <p:cNvSpPr txBox="1"/>
          <p:nvPr>
            <p:ph type="title"/>
          </p:nvPr>
        </p:nvSpPr>
        <p:spPr>
          <a:xfrm>
            <a:off x="2495550" y="7294563"/>
            <a:ext cx="31546801" cy="12171362"/>
          </a:xfrm>
          <a:prstGeom prst="rect">
            <a:avLst/>
          </a:prstGeom>
          <a:noFill/>
          <a:ln>
            <a:noFill/>
          </a:ln>
        </p:spPr>
        <p:txBody>
          <a:bodyPr anchorCtr="0" anchor="b" bIns="217425" lIns="434500" spcFirstLastPara="1" rIns="434500" wrap="square" tIns="217425"/>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8" name="Google Shape;58;p11"/>
          <p:cNvSpPr txBox="1"/>
          <p:nvPr>
            <p:ph idx="1" type="body"/>
          </p:nvPr>
        </p:nvSpPr>
        <p:spPr>
          <a:xfrm>
            <a:off x="2495550" y="19581813"/>
            <a:ext cx="31546801" cy="6400800"/>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2400"/>
              <a:buNone/>
              <a:defRPr sz="2400"/>
            </a:lvl1pPr>
            <a:lvl2pPr indent="-228600" lvl="1" marL="914400" algn="l">
              <a:spcBef>
                <a:spcPts val="3300"/>
              </a:spcBef>
              <a:spcAft>
                <a:spcPts val="0"/>
              </a:spcAft>
              <a:buSzPts val="2000"/>
              <a:buNone/>
              <a:defRPr sz="2000"/>
            </a:lvl2pPr>
            <a:lvl3pPr indent="-228600" lvl="2" marL="1371600" algn="l">
              <a:spcBef>
                <a:spcPts val="2750"/>
              </a:spcBef>
              <a:spcAft>
                <a:spcPts val="0"/>
              </a:spcAft>
              <a:buSzPts val="1800"/>
              <a:buNone/>
              <a:defRPr sz="1800"/>
            </a:lvl3pPr>
            <a:lvl4pPr indent="-228600" lvl="3" marL="1828800" algn="l">
              <a:spcBef>
                <a:spcPts val="2325"/>
              </a:spcBef>
              <a:spcAft>
                <a:spcPts val="0"/>
              </a:spcAft>
              <a:buSzPts val="1600"/>
              <a:buNone/>
              <a:defRPr sz="1600"/>
            </a:lvl4pPr>
            <a:lvl5pPr indent="-228600" lvl="4" marL="2286000" algn="l">
              <a:spcBef>
                <a:spcPts val="2325"/>
              </a:spcBef>
              <a:spcAft>
                <a:spcPts val="0"/>
              </a:spcAft>
              <a:buSzPts val="1600"/>
              <a:buNone/>
              <a:defRPr sz="1600"/>
            </a:lvl5pPr>
            <a:lvl6pPr indent="-228600" lvl="5" marL="2743200" algn="l">
              <a:lnSpc>
                <a:spcPct val="90000"/>
              </a:lnSpc>
              <a:spcBef>
                <a:spcPts val="500"/>
              </a:spcBef>
              <a:spcAft>
                <a:spcPts val="0"/>
              </a:spcAft>
              <a:buClr>
                <a:schemeClr val="dk1"/>
              </a:buClr>
              <a:buSzPts val="1600"/>
              <a:buNone/>
              <a:defRPr sz="1600"/>
            </a:lvl6pPr>
            <a:lvl7pPr indent="-228600" lvl="6" marL="3200400" algn="l">
              <a:lnSpc>
                <a:spcPct val="90000"/>
              </a:lnSpc>
              <a:spcBef>
                <a:spcPts val="500"/>
              </a:spcBef>
              <a:spcAft>
                <a:spcPts val="0"/>
              </a:spcAft>
              <a:buClr>
                <a:schemeClr val="dk1"/>
              </a:buClr>
              <a:buSzPts val="1600"/>
              <a:buNone/>
              <a:defRPr sz="1600"/>
            </a:lvl7pPr>
            <a:lvl8pPr indent="-228600" lvl="7" marL="3657600" algn="l">
              <a:lnSpc>
                <a:spcPct val="90000"/>
              </a:lnSpc>
              <a:spcBef>
                <a:spcPts val="500"/>
              </a:spcBef>
              <a:spcAft>
                <a:spcPts val="0"/>
              </a:spcAft>
              <a:buClr>
                <a:schemeClr val="dk1"/>
              </a:buClr>
              <a:buSzPts val="1600"/>
              <a:buNone/>
              <a:defRPr sz="1600"/>
            </a:lvl8pPr>
            <a:lvl9pPr indent="-228600" lvl="8" marL="4114800" algn="l">
              <a:lnSpc>
                <a:spcPct val="90000"/>
              </a:lnSpc>
              <a:spcBef>
                <a:spcPts val="500"/>
              </a:spcBef>
              <a:spcAft>
                <a:spcPts val="0"/>
              </a:spcAft>
              <a:buClr>
                <a:schemeClr val="dk1"/>
              </a:buClr>
              <a:buSzPts val="1600"/>
              <a:buNone/>
              <a:defRPr sz="1600"/>
            </a:lvl9pPr>
          </a:lstStyle>
          <a:p/>
        </p:txBody>
      </p:sp>
      <p:sp>
        <p:nvSpPr>
          <p:cNvPr id="59" name="Google Shape;59;p11"/>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0" name="Shape 60"/>
        <p:cNvGrpSpPr/>
        <p:nvPr/>
      </p:nvGrpSpPr>
      <p:grpSpPr>
        <a:xfrm>
          <a:off x="0" y="0"/>
          <a:ext cx="0" cy="0"/>
          <a:chOff x="0" y="0"/>
          <a:chExt cx="0" cy="0"/>
        </a:xfrm>
      </p:grpSpPr>
      <p:sp>
        <p:nvSpPr>
          <p:cNvPr id="61" name="Google Shape;61;p12"/>
          <p:cNvSpPr txBox="1"/>
          <p:nvPr>
            <p:ph type="title"/>
          </p:nvPr>
        </p:nvSpPr>
        <p:spPr>
          <a:xfrm>
            <a:off x="2751137" y="2601912"/>
            <a:ext cx="31070549" cy="4872037"/>
          </a:xfrm>
          <a:prstGeom prst="rect">
            <a:avLst/>
          </a:prstGeom>
          <a:noFill/>
          <a:ln>
            <a:noFill/>
          </a:ln>
        </p:spPr>
        <p:txBody>
          <a:bodyPr anchorCtr="0" anchor="ctr" bIns="217425" lIns="434500" spcFirstLastPara="1" rIns="434500" wrap="square" tIns="217425"/>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 name="Google Shape;62;p12"/>
          <p:cNvSpPr txBox="1"/>
          <p:nvPr>
            <p:ph idx="1" type="body"/>
          </p:nvPr>
        </p:nvSpPr>
        <p:spPr>
          <a:xfrm>
            <a:off x="2751137" y="8432800"/>
            <a:ext cx="31070549" cy="17572037"/>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400"/>
              <a:buNone/>
              <a:defRPr/>
            </a:lvl1pPr>
            <a:lvl2pPr indent="-228600" lvl="1" marL="914400" algn="l">
              <a:spcBef>
                <a:spcPts val="3300"/>
              </a:spcBef>
              <a:spcAft>
                <a:spcPts val="0"/>
              </a:spcAft>
              <a:buSzPts val="1400"/>
              <a:buNone/>
              <a:defRPr/>
            </a:lvl2pPr>
            <a:lvl3pPr indent="-228600" lvl="2" marL="1371600" algn="l">
              <a:spcBef>
                <a:spcPts val="2750"/>
              </a:spcBef>
              <a:spcAft>
                <a:spcPts val="0"/>
              </a:spcAft>
              <a:buSzPts val="1400"/>
              <a:buNone/>
              <a:defRPr/>
            </a:lvl3pPr>
            <a:lvl4pPr indent="-228600" lvl="3" marL="1828800" algn="l">
              <a:spcBef>
                <a:spcPts val="2325"/>
              </a:spcBef>
              <a:spcAft>
                <a:spcPts val="0"/>
              </a:spcAft>
              <a:buSzPts val="1400"/>
              <a:buNone/>
              <a:defRPr/>
            </a:lvl4pPr>
            <a:lvl5pPr indent="-228600" lvl="4" marL="2286000" algn="l">
              <a:spcBef>
                <a:spcPts val="232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12"/>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4" name="Shape 64"/>
        <p:cNvGrpSpPr/>
        <p:nvPr/>
      </p:nvGrpSpPr>
      <p:grpSpPr>
        <a:xfrm>
          <a:off x="0" y="0"/>
          <a:ext cx="0" cy="0"/>
          <a:chOff x="0" y="0"/>
          <a:chExt cx="0" cy="0"/>
        </a:xfrm>
      </p:grpSpPr>
      <p:sp>
        <p:nvSpPr>
          <p:cNvPr id="65" name="Google Shape;65;p13"/>
          <p:cNvSpPr txBox="1"/>
          <p:nvPr>
            <p:ph type="ctrTitle"/>
          </p:nvPr>
        </p:nvSpPr>
        <p:spPr>
          <a:xfrm>
            <a:off x="4572000" y="4789488"/>
            <a:ext cx="27432000" cy="10186987"/>
          </a:xfrm>
          <a:prstGeom prst="rect">
            <a:avLst/>
          </a:prstGeom>
          <a:noFill/>
          <a:ln>
            <a:noFill/>
          </a:ln>
        </p:spPr>
        <p:txBody>
          <a:bodyPr anchorCtr="0" anchor="b" bIns="217425" lIns="434500" spcFirstLastPara="1" rIns="434500" wrap="square" tIns="217425"/>
          <a:lstStyle>
            <a:lvl1pPr lvl="0" algn="ctr">
              <a:spcBef>
                <a:spcPts val="0"/>
              </a:spcBef>
              <a:spcAft>
                <a:spcPts val="0"/>
              </a:spcAft>
              <a:buSzPts val="1400"/>
              <a:buNone/>
              <a:defRPr sz="6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6" name="Google Shape;66;p13"/>
          <p:cNvSpPr txBox="1"/>
          <p:nvPr>
            <p:ph idx="1" type="subTitle"/>
          </p:nvPr>
        </p:nvSpPr>
        <p:spPr>
          <a:xfrm>
            <a:off x="4572000" y="15368588"/>
            <a:ext cx="27432000" cy="7064375"/>
          </a:xfrm>
          <a:prstGeom prst="rect">
            <a:avLst/>
          </a:prstGeom>
          <a:noFill/>
          <a:ln>
            <a:noFill/>
          </a:ln>
        </p:spPr>
        <p:txBody>
          <a:bodyPr anchorCtr="0" anchor="t" bIns="217425" lIns="434500" spcFirstLastPara="1" rIns="434500" wrap="square" tIns="217425"/>
          <a:lstStyle>
            <a:lvl1pPr lvl="0" algn="ctr">
              <a:spcBef>
                <a:spcPts val="3625"/>
              </a:spcBef>
              <a:spcAft>
                <a:spcPts val="0"/>
              </a:spcAft>
              <a:buSzPts val="2400"/>
              <a:buNone/>
              <a:defRPr sz="2400"/>
            </a:lvl1pPr>
            <a:lvl2pPr lvl="1" algn="ctr">
              <a:spcBef>
                <a:spcPts val="3300"/>
              </a:spcBef>
              <a:spcAft>
                <a:spcPts val="0"/>
              </a:spcAft>
              <a:buSzPts val="2000"/>
              <a:buNone/>
              <a:defRPr sz="2000"/>
            </a:lvl2pPr>
            <a:lvl3pPr lvl="2" algn="ctr">
              <a:spcBef>
                <a:spcPts val="2750"/>
              </a:spcBef>
              <a:spcAft>
                <a:spcPts val="0"/>
              </a:spcAft>
              <a:buSzPts val="1800"/>
              <a:buNone/>
              <a:defRPr sz="1800"/>
            </a:lvl3pPr>
            <a:lvl4pPr lvl="3" algn="ctr">
              <a:spcBef>
                <a:spcPts val="2325"/>
              </a:spcBef>
              <a:spcAft>
                <a:spcPts val="0"/>
              </a:spcAft>
              <a:buSzPts val="1600"/>
              <a:buNone/>
              <a:defRPr sz="1600"/>
            </a:lvl4pPr>
            <a:lvl5pPr lvl="4" algn="ctr">
              <a:spcBef>
                <a:spcPts val="2325"/>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7" name="Google Shape;67;p13"/>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1" name="Shape 21"/>
        <p:cNvGrpSpPr/>
        <p:nvPr/>
      </p:nvGrpSpPr>
      <p:grpSpPr>
        <a:xfrm>
          <a:off x="0" y="0"/>
          <a:ext cx="0" cy="0"/>
          <a:chOff x="0" y="0"/>
          <a:chExt cx="0" cy="0"/>
        </a:xfrm>
      </p:grpSpPr>
      <p:sp>
        <p:nvSpPr>
          <p:cNvPr id="22" name="Google Shape;22;p3"/>
          <p:cNvSpPr txBox="1"/>
          <p:nvPr>
            <p:ph type="title"/>
          </p:nvPr>
        </p:nvSpPr>
        <p:spPr>
          <a:xfrm rot="5400000">
            <a:off x="18236406" y="10419556"/>
            <a:ext cx="23402925" cy="7767638"/>
          </a:xfrm>
          <a:prstGeom prst="rect">
            <a:avLst/>
          </a:prstGeom>
          <a:noFill/>
          <a:ln>
            <a:noFill/>
          </a:ln>
        </p:spPr>
        <p:txBody>
          <a:bodyPr anchorCtr="0" anchor="ctr" bIns="217425" lIns="434500" spcFirstLastPara="1" rIns="434500" wrap="square" tIns="217425"/>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3" name="Google Shape;23;p3"/>
          <p:cNvSpPr txBox="1"/>
          <p:nvPr>
            <p:ph idx="1" type="body"/>
          </p:nvPr>
        </p:nvSpPr>
        <p:spPr>
          <a:xfrm rot="5400000">
            <a:off x="2624932" y="2728119"/>
            <a:ext cx="23402925" cy="23150512"/>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400"/>
              <a:buNone/>
              <a:defRPr/>
            </a:lvl1pPr>
            <a:lvl2pPr indent="-228600" lvl="1" marL="914400" algn="l">
              <a:spcBef>
                <a:spcPts val="3300"/>
              </a:spcBef>
              <a:spcAft>
                <a:spcPts val="0"/>
              </a:spcAft>
              <a:buSzPts val="1400"/>
              <a:buNone/>
              <a:defRPr/>
            </a:lvl2pPr>
            <a:lvl3pPr indent="-228600" lvl="2" marL="1371600" algn="l">
              <a:spcBef>
                <a:spcPts val="2750"/>
              </a:spcBef>
              <a:spcAft>
                <a:spcPts val="0"/>
              </a:spcAft>
              <a:buSzPts val="1400"/>
              <a:buNone/>
              <a:defRPr/>
            </a:lvl3pPr>
            <a:lvl4pPr indent="-228600" lvl="3" marL="1828800" algn="l">
              <a:spcBef>
                <a:spcPts val="2325"/>
              </a:spcBef>
              <a:spcAft>
                <a:spcPts val="0"/>
              </a:spcAft>
              <a:buSzPts val="1400"/>
              <a:buNone/>
              <a:defRPr/>
            </a:lvl4pPr>
            <a:lvl5pPr indent="-228600" lvl="4" marL="2286000" algn="l">
              <a:spcBef>
                <a:spcPts val="232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5" name="Shape 25"/>
        <p:cNvGrpSpPr/>
        <p:nvPr/>
      </p:nvGrpSpPr>
      <p:grpSpPr>
        <a:xfrm>
          <a:off x="0" y="0"/>
          <a:ext cx="0" cy="0"/>
          <a:chOff x="0" y="0"/>
          <a:chExt cx="0" cy="0"/>
        </a:xfrm>
      </p:grpSpPr>
      <p:sp>
        <p:nvSpPr>
          <p:cNvPr id="26" name="Google Shape;26;p4"/>
          <p:cNvSpPr txBox="1"/>
          <p:nvPr>
            <p:ph type="title"/>
          </p:nvPr>
        </p:nvSpPr>
        <p:spPr>
          <a:xfrm>
            <a:off x="2751137" y="2601912"/>
            <a:ext cx="31070549" cy="4872037"/>
          </a:xfrm>
          <a:prstGeom prst="rect">
            <a:avLst/>
          </a:prstGeom>
          <a:noFill/>
          <a:ln>
            <a:noFill/>
          </a:ln>
        </p:spPr>
        <p:txBody>
          <a:bodyPr anchorCtr="0" anchor="ctr" bIns="217425" lIns="434500" spcFirstLastPara="1" rIns="434500" wrap="square" tIns="217425"/>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4"/>
          <p:cNvSpPr txBox="1"/>
          <p:nvPr>
            <p:ph idx="1" type="body"/>
          </p:nvPr>
        </p:nvSpPr>
        <p:spPr>
          <a:xfrm rot="5400000">
            <a:off x="9500395" y="1683544"/>
            <a:ext cx="17572037" cy="31070549"/>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400"/>
              <a:buNone/>
              <a:defRPr/>
            </a:lvl1pPr>
            <a:lvl2pPr indent="-228600" lvl="1" marL="914400" algn="l">
              <a:spcBef>
                <a:spcPts val="3300"/>
              </a:spcBef>
              <a:spcAft>
                <a:spcPts val="0"/>
              </a:spcAft>
              <a:buSzPts val="1400"/>
              <a:buNone/>
              <a:defRPr/>
            </a:lvl2pPr>
            <a:lvl3pPr indent="-228600" lvl="2" marL="1371600" algn="l">
              <a:spcBef>
                <a:spcPts val="2750"/>
              </a:spcBef>
              <a:spcAft>
                <a:spcPts val="0"/>
              </a:spcAft>
              <a:buSzPts val="1400"/>
              <a:buNone/>
              <a:defRPr/>
            </a:lvl3pPr>
            <a:lvl4pPr indent="-228600" lvl="3" marL="1828800" algn="l">
              <a:spcBef>
                <a:spcPts val="2325"/>
              </a:spcBef>
              <a:spcAft>
                <a:spcPts val="0"/>
              </a:spcAft>
              <a:buSzPts val="1400"/>
              <a:buNone/>
              <a:defRPr/>
            </a:lvl4pPr>
            <a:lvl5pPr indent="-228600" lvl="4" marL="2286000" algn="l">
              <a:spcBef>
                <a:spcPts val="232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9" name="Shape 29"/>
        <p:cNvGrpSpPr/>
        <p:nvPr/>
      </p:nvGrpSpPr>
      <p:grpSpPr>
        <a:xfrm>
          <a:off x="0" y="0"/>
          <a:ext cx="0" cy="0"/>
          <a:chOff x="0" y="0"/>
          <a:chExt cx="0" cy="0"/>
        </a:xfrm>
      </p:grpSpPr>
      <p:sp>
        <p:nvSpPr>
          <p:cNvPr id="30" name="Google Shape;30;p5"/>
          <p:cNvSpPr txBox="1"/>
          <p:nvPr>
            <p:ph type="title"/>
          </p:nvPr>
        </p:nvSpPr>
        <p:spPr>
          <a:xfrm>
            <a:off x="2519363" y="1951038"/>
            <a:ext cx="11796712" cy="6827837"/>
          </a:xfrm>
          <a:prstGeom prst="rect">
            <a:avLst/>
          </a:prstGeom>
          <a:noFill/>
          <a:ln>
            <a:noFill/>
          </a:ln>
        </p:spPr>
        <p:txBody>
          <a:bodyPr anchorCtr="0" anchor="b" bIns="217425" lIns="434500" spcFirstLastPara="1" rIns="434500" wrap="square" tIns="217425"/>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1" name="Google Shape;31;p5"/>
          <p:cNvSpPr/>
          <p:nvPr>
            <p:ph idx="2" type="pic"/>
          </p:nvPr>
        </p:nvSpPr>
        <p:spPr>
          <a:xfrm>
            <a:off x="15549563" y="4213225"/>
            <a:ext cx="18516601" cy="20794663"/>
          </a:xfrm>
          <a:prstGeom prst="rect">
            <a:avLst/>
          </a:prstGeom>
          <a:noFill/>
          <a:ln>
            <a:noFill/>
          </a:ln>
        </p:spPr>
        <p:txBody>
          <a:bodyPr anchorCtr="0" anchor="t" bIns="217425" lIns="434500" spcFirstLastPara="1" rIns="434500" wrap="square" tIns="217425"/>
          <a:lstStyle>
            <a:lvl1pPr lvl="0" marR="0" rtl="0" algn="l">
              <a:spcBef>
                <a:spcPts val="3625"/>
              </a:spcBef>
              <a:spcAft>
                <a:spcPts val="0"/>
              </a:spcAft>
              <a:buClr>
                <a:srgbClr val="000000"/>
              </a:buClr>
              <a:buSzPts val="3200"/>
              <a:buFont typeface="Times New Roman"/>
              <a:buNone/>
              <a:defRPr b="0" i="0" sz="3200" u="none" cap="none" strike="noStrike">
                <a:solidFill>
                  <a:srgbClr val="000000"/>
                </a:solidFill>
                <a:latin typeface="Times New Roman"/>
                <a:ea typeface="Times New Roman"/>
                <a:cs typeface="Times New Roman"/>
                <a:sym typeface="Times New Roman"/>
              </a:defRPr>
            </a:lvl1pPr>
            <a:lvl2pPr lvl="1" marR="0" rtl="0" algn="l">
              <a:spcBef>
                <a:spcPts val="3300"/>
              </a:spcBef>
              <a:spcAft>
                <a:spcPts val="0"/>
              </a:spcAft>
              <a:buClr>
                <a:srgbClr val="000000"/>
              </a:buClr>
              <a:buSzPts val="2800"/>
              <a:buFont typeface="Times New Roman"/>
              <a:buNone/>
              <a:defRPr b="0" i="0" sz="2800" u="none" cap="none" strike="noStrike">
                <a:solidFill>
                  <a:srgbClr val="000000"/>
                </a:solidFill>
                <a:latin typeface="Times New Roman"/>
                <a:ea typeface="Times New Roman"/>
                <a:cs typeface="Times New Roman"/>
                <a:sym typeface="Times New Roman"/>
              </a:defRPr>
            </a:lvl2pPr>
            <a:lvl3pPr lvl="2" marR="0" rtl="0" algn="l">
              <a:spcBef>
                <a:spcPts val="2750"/>
              </a:spcBef>
              <a:spcAft>
                <a:spcPts val="0"/>
              </a:spcAft>
              <a:buClr>
                <a:srgbClr val="000000"/>
              </a:buClr>
              <a:buSzPts val="2400"/>
              <a:buFont typeface="Times New Roman"/>
              <a:buNone/>
              <a:defRPr b="0" i="0" sz="2400" u="none" cap="none" strike="noStrike">
                <a:solidFill>
                  <a:srgbClr val="000000"/>
                </a:solidFill>
                <a:latin typeface="Times New Roman"/>
                <a:ea typeface="Times New Roman"/>
                <a:cs typeface="Times New Roman"/>
                <a:sym typeface="Times New Roman"/>
              </a:defRPr>
            </a:lvl3pPr>
            <a:lvl4pPr lvl="3" marR="0" rtl="0" algn="l">
              <a:spcBef>
                <a:spcPts val="2325"/>
              </a:spcBef>
              <a:spcAft>
                <a:spcPts val="0"/>
              </a:spcAft>
              <a:buClr>
                <a:srgbClr val="000000"/>
              </a:buClr>
              <a:buSzPts val="2000"/>
              <a:buFont typeface="Times New Roman"/>
              <a:buNone/>
              <a:defRPr b="0" i="0" sz="2000" u="none" cap="none" strike="noStrike">
                <a:solidFill>
                  <a:srgbClr val="000000"/>
                </a:solidFill>
                <a:latin typeface="Times New Roman"/>
                <a:ea typeface="Times New Roman"/>
                <a:cs typeface="Times New Roman"/>
                <a:sym typeface="Times New Roman"/>
              </a:defRPr>
            </a:lvl4pPr>
            <a:lvl5pPr lvl="4" marR="0" rtl="0" algn="l">
              <a:spcBef>
                <a:spcPts val="2325"/>
              </a:spcBef>
              <a:spcAft>
                <a:spcPts val="0"/>
              </a:spcAft>
              <a:buClr>
                <a:srgbClr val="000000"/>
              </a:buClr>
              <a:buSzPts val="2000"/>
              <a:buFont typeface="Times New Roman"/>
              <a:buNone/>
              <a:defRPr b="0" i="0" sz="2000" u="none" cap="none" strike="noStrike">
                <a:solidFill>
                  <a:srgbClr val="000000"/>
                </a:solidFill>
                <a:latin typeface="Times New Roman"/>
                <a:ea typeface="Times New Roman"/>
                <a:cs typeface="Times New Roman"/>
                <a:sym typeface="Times New Roman"/>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Times New Roman"/>
                <a:ea typeface="Times New Roman"/>
                <a:cs typeface="Times New Roman"/>
                <a:sym typeface="Times New Roman"/>
              </a:defRPr>
            </a:lvl9pPr>
          </a:lstStyle>
          <a:p/>
        </p:txBody>
      </p:sp>
      <p:sp>
        <p:nvSpPr>
          <p:cNvPr id="32" name="Google Shape;32;p5"/>
          <p:cNvSpPr txBox="1"/>
          <p:nvPr>
            <p:ph idx="1" type="body"/>
          </p:nvPr>
        </p:nvSpPr>
        <p:spPr>
          <a:xfrm>
            <a:off x="2519363" y="8778875"/>
            <a:ext cx="11796712" cy="16262351"/>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600"/>
              <a:buNone/>
              <a:defRPr sz="1600"/>
            </a:lvl1pPr>
            <a:lvl2pPr indent="-228600" lvl="1" marL="914400" algn="l">
              <a:spcBef>
                <a:spcPts val="3300"/>
              </a:spcBef>
              <a:spcAft>
                <a:spcPts val="0"/>
              </a:spcAft>
              <a:buSzPts val="1400"/>
              <a:buNone/>
              <a:defRPr sz="1400"/>
            </a:lvl2pPr>
            <a:lvl3pPr indent="-228600" lvl="2" marL="1371600" algn="l">
              <a:spcBef>
                <a:spcPts val="2750"/>
              </a:spcBef>
              <a:spcAft>
                <a:spcPts val="0"/>
              </a:spcAft>
              <a:buSzPts val="1200"/>
              <a:buNone/>
              <a:defRPr sz="1200"/>
            </a:lvl3pPr>
            <a:lvl4pPr indent="-228600" lvl="3" marL="1828800" algn="l">
              <a:spcBef>
                <a:spcPts val="2325"/>
              </a:spcBef>
              <a:spcAft>
                <a:spcPts val="0"/>
              </a:spcAft>
              <a:buSzPts val="1000"/>
              <a:buNone/>
              <a:defRPr sz="1000"/>
            </a:lvl4pPr>
            <a:lvl5pPr indent="-228600" lvl="4" marL="2286000" algn="l">
              <a:spcBef>
                <a:spcPts val="232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3" name="Google Shape;33;p5"/>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4" name="Shape 34"/>
        <p:cNvGrpSpPr/>
        <p:nvPr/>
      </p:nvGrpSpPr>
      <p:grpSpPr>
        <a:xfrm>
          <a:off x="0" y="0"/>
          <a:ext cx="0" cy="0"/>
          <a:chOff x="0" y="0"/>
          <a:chExt cx="0" cy="0"/>
        </a:xfrm>
      </p:grpSpPr>
      <p:sp>
        <p:nvSpPr>
          <p:cNvPr id="35" name="Google Shape;35;p6"/>
          <p:cNvSpPr txBox="1"/>
          <p:nvPr>
            <p:ph type="title"/>
          </p:nvPr>
        </p:nvSpPr>
        <p:spPr>
          <a:xfrm>
            <a:off x="2519363" y="1951038"/>
            <a:ext cx="11796712" cy="6827837"/>
          </a:xfrm>
          <a:prstGeom prst="rect">
            <a:avLst/>
          </a:prstGeom>
          <a:noFill/>
          <a:ln>
            <a:noFill/>
          </a:ln>
        </p:spPr>
        <p:txBody>
          <a:bodyPr anchorCtr="0" anchor="b" bIns="217425" lIns="434500" spcFirstLastPara="1" rIns="434500" wrap="square" tIns="217425"/>
          <a:lstStyle>
            <a:lvl1pPr lvl="0" algn="ctr">
              <a:spcBef>
                <a:spcPts val="0"/>
              </a:spcBef>
              <a:spcAft>
                <a:spcPts val="0"/>
              </a:spcAft>
              <a:buSzPts val="1400"/>
              <a:buNone/>
              <a:defRPr sz="3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6" name="Google Shape;36;p6"/>
          <p:cNvSpPr txBox="1"/>
          <p:nvPr>
            <p:ph idx="1" type="body"/>
          </p:nvPr>
        </p:nvSpPr>
        <p:spPr>
          <a:xfrm>
            <a:off x="15549563" y="4213225"/>
            <a:ext cx="18516601" cy="20794663"/>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400"/>
              <a:buNone/>
              <a:defRPr sz="3200"/>
            </a:lvl1pPr>
            <a:lvl2pPr indent="-228600" lvl="1" marL="914400" algn="l">
              <a:spcBef>
                <a:spcPts val="3300"/>
              </a:spcBef>
              <a:spcAft>
                <a:spcPts val="0"/>
              </a:spcAft>
              <a:buSzPts val="1400"/>
              <a:buNone/>
              <a:defRPr sz="2800"/>
            </a:lvl2pPr>
            <a:lvl3pPr indent="-228600" lvl="2" marL="1371600" algn="l">
              <a:spcBef>
                <a:spcPts val="2750"/>
              </a:spcBef>
              <a:spcAft>
                <a:spcPts val="0"/>
              </a:spcAft>
              <a:buSzPts val="1400"/>
              <a:buNone/>
              <a:defRPr sz="2400"/>
            </a:lvl3pPr>
            <a:lvl4pPr indent="-228600" lvl="3" marL="1828800" algn="l">
              <a:spcBef>
                <a:spcPts val="2325"/>
              </a:spcBef>
              <a:spcAft>
                <a:spcPts val="0"/>
              </a:spcAft>
              <a:buSzPts val="1400"/>
              <a:buNone/>
              <a:defRPr sz="2000"/>
            </a:lvl4pPr>
            <a:lvl5pPr indent="-228600" lvl="4" marL="2286000" algn="l">
              <a:spcBef>
                <a:spcPts val="2325"/>
              </a:spcBef>
              <a:spcAft>
                <a:spcPts val="0"/>
              </a:spcAft>
              <a:buSzPts val="1400"/>
              <a:buNone/>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7" name="Google Shape;37;p6"/>
          <p:cNvSpPr txBox="1"/>
          <p:nvPr>
            <p:ph idx="2" type="body"/>
          </p:nvPr>
        </p:nvSpPr>
        <p:spPr>
          <a:xfrm>
            <a:off x="2519363" y="8778875"/>
            <a:ext cx="11796712" cy="16262351"/>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600"/>
              <a:buNone/>
              <a:defRPr sz="1600"/>
            </a:lvl1pPr>
            <a:lvl2pPr indent="-228600" lvl="1" marL="914400" algn="l">
              <a:spcBef>
                <a:spcPts val="3300"/>
              </a:spcBef>
              <a:spcAft>
                <a:spcPts val="0"/>
              </a:spcAft>
              <a:buSzPts val="1400"/>
              <a:buNone/>
              <a:defRPr sz="1400"/>
            </a:lvl2pPr>
            <a:lvl3pPr indent="-228600" lvl="2" marL="1371600" algn="l">
              <a:spcBef>
                <a:spcPts val="2750"/>
              </a:spcBef>
              <a:spcAft>
                <a:spcPts val="0"/>
              </a:spcAft>
              <a:buSzPts val="1200"/>
              <a:buNone/>
              <a:defRPr sz="1200"/>
            </a:lvl3pPr>
            <a:lvl4pPr indent="-228600" lvl="3" marL="1828800" algn="l">
              <a:spcBef>
                <a:spcPts val="2325"/>
              </a:spcBef>
              <a:spcAft>
                <a:spcPts val="0"/>
              </a:spcAft>
              <a:buSzPts val="1000"/>
              <a:buNone/>
              <a:defRPr sz="1000"/>
            </a:lvl4pPr>
            <a:lvl5pPr indent="-228600" lvl="4" marL="2286000" algn="l">
              <a:spcBef>
                <a:spcPts val="2325"/>
              </a:spcBef>
              <a:spcAft>
                <a:spcPts val="0"/>
              </a:spcAft>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 name="Google Shape;38;p6"/>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9" name="Shape 39"/>
        <p:cNvGrpSpPr/>
        <p:nvPr/>
      </p:nvGrpSpPr>
      <p:grpSpPr>
        <a:xfrm>
          <a:off x="0" y="0"/>
          <a:ext cx="0" cy="0"/>
          <a:chOff x="0" y="0"/>
          <a:chExt cx="0" cy="0"/>
        </a:xfrm>
      </p:grpSpPr>
      <p:sp>
        <p:nvSpPr>
          <p:cNvPr id="40" name="Google Shape;40;p7"/>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1" name="Shape 41"/>
        <p:cNvGrpSpPr/>
        <p:nvPr/>
      </p:nvGrpSpPr>
      <p:grpSpPr>
        <a:xfrm>
          <a:off x="0" y="0"/>
          <a:ext cx="0" cy="0"/>
          <a:chOff x="0" y="0"/>
          <a:chExt cx="0" cy="0"/>
        </a:xfrm>
      </p:grpSpPr>
      <p:sp>
        <p:nvSpPr>
          <p:cNvPr id="42" name="Google Shape;42;p8"/>
          <p:cNvSpPr txBox="1"/>
          <p:nvPr>
            <p:ph type="title"/>
          </p:nvPr>
        </p:nvSpPr>
        <p:spPr>
          <a:xfrm>
            <a:off x="2751137" y="2601912"/>
            <a:ext cx="31070549" cy="4872037"/>
          </a:xfrm>
          <a:prstGeom prst="rect">
            <a:avLst/>
          </a:prstGeom>
          <a:noFill/>
          <a:ln>
            <a:noFill/>
          </a:ln>
        </p:spPr>
        <p:txBody>
          <a:bodyPr anchorCtr="0" anchor="ctr" bIns="217425" lIns="434500" spcFirstLastPara="1" rIns="434500" wrap="square" tIns="217425"/>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3" name="Google Shape;43;p8"/>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9"/>
          <p:cNvSpPr txBox="1"/>
          <p:nvPr>
            <p:ph type="title"/>
          </p:nvPr>
        </p:nvSpPr>
        <p:spPr>
          <a:xfrm>
            <a:off x="2519363" y="1557338"/>
            <a:ext cx="31546801" cy="5656262"/>
          </a:xfrm>
          <a:prstGeom prst="rect">
            <a:avLst/>
          </a:prstGeom>
          <a:noFill/>
          <a:ln>
            <a:noFill/>
          </a:ln>
        </p:spPr>
        <p:txBody>
          <a:bodyPr anchorCtr="0" anchor="ctr" bIns="217425" lIns="434500" spcFirstLastPara="1" rIns="434500" wrap="square" tIns="217425"/>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9"/>
          <p:cNvSpPr txBox="1"/>
          <p:nvPr>
            <p:ph idx="1" type="body"/>
          </p:nvPr>
        </p:nvSpPr>
        <p:spPr>
          <a:xfrm>
            <a:off x="2519363" y="7172325"/>
            <a:ext cx="15473362" cy="3516313"/>
          </a:xfrm>
          <a:prstGeom prst="rect">
            <a:avLst/>
          </a:prstGeom>
          <a:noFill/>
          <a:ln>
            <a:noFill/>
          </a:ln>
        </p:spPr>
        <p:txBody>
          <a:bodyPr anchorCtr="0" anchor="b" bIns="217425" lIns="434500" spcFirstLastPara="1" rIns="434500" wrap="square" tIns="217425"/>
          <a:lstStyle>
            <a:lvl1pPr indent="-228600" lvl="0" marL="457200" algn="l">
              <a:spcBef>
                <a:spcPts val="3625"/>
              </a:spcBef>
              <a:spcAft>
                <a:spcPts val="0"/>
              </a:spcAft>
              <a:buSzPts val="2400"/>
              <a:buNone/>
              <a:defRPr b="1" sz="2400"/>
            </a:lvl1pPr>
            <a:lvl2pPr indent="-228600" lvl="1" marL="914400" algn="l">
              <a:spcBef>
                <a:spcPts val="3300"/>
              </a:spcBef>
              <a:spcAft>
                <a:spcPts val="0"/>
              </a:spcAft>
              <a:buSzPts val="2000"/>
              <a:buNone/>
              <a:defRPr b="1" sz="2000"/>
            </a:lvl2pPr>
            <a:lvl3pPr indent="-228600" lvl="2" marL="1371600" algn="l">
              <a:spcBef>
                <a:spcPts val="2750"/>
              </a:spcBef>
              <a:spcAft>
                <a:spcPts val="0"/>
              </a:spcAft>
              <a:buSzPts val="1800"/>
              <a:buNone/>
              <a:defRPr b="1" sz="1800"/>
            </a:lvl3pPr>
            <a:lvl4pPr indent="-228600" lvl="3" marL="1828800" algn="l">
              <a:spcBef>
                <a:spcPts val="2325"/>
              </a:spcBef>
              <a:spcAft>
                <a:spcPts val="0"/>
              </a:spcAft>
              <a:buSzPts val="1600"/>
              <a:buNone/>
              <a:defRPr b="1" sz="1600"/>
            </a:lvl4pPr>
            <a:lvl5pPr indent="-228600" lvl="4" marL="2286000" algn="l">
              <a:spcBef>
                <a:spcPts val="232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9"/>
          <p:cNvSpPr txBox="1"/>
          <p:nvPr>
            <p:ph idx="2" type="body"/>
          </p:nvPr>
        </p:nvSpPr>
        <p:spPr>
          <a:xfrm>
            <a:off x="2519363" y="10688638"/>
            <a:ext cx="15473362" cy="15721012"/>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400"/>
              <a:buNone/>
              <a:defRPr/>
            </a:lvl1pPr>
            <a:lvl2pPr indent="-228600" lvl="1" marL="914400" algn="l">
              <a:spcBef>
                <a:spcPts val="3300"/>
              </a:spcBef>
              <a:spcAft>
                <a:spcPts val="0"/>
              </a:spcAft>
              <a:buSzPts val="1400"/>
              <a:buNone/>
              <a:defRPr/>
            </a:lvl2pPr>
            <a:lvl3pPr indent="-228600" lvl="2" marL="1371600" algn="l">
              <a:spcBef>
                <a:spcPts val="2750"/>
              </a:spcBef>
              <a:spcAft>
                <a:spcPts val="0"/>
              </a:spcAft>
              <a:buSzPts val="1400"/>
              <a:buNone/>
              <a:defRPr/>
            </a:lvl3pPr>
            <a:lvl4pPr indent="-228600" lvl="3" marL="1828800" algn="l">
              <a:spcBef>
                <a:spcPts val="2325"/>
              </a:spcBef>
              <a:spcAft>
                <a:spcPts val="0"/>
              </a:spcAft>
              <a:buSzPts val="1400"/>
              <a:buNone/>
              <a:defRPr/>
            </a:lvl4pPr>
            <a:lvl5pPr indent="-228600" lvl="4" marL="2286000" algn="l">
              <a:spcBef>
                <a:spcPts val="232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9"/>
          <p:cNvSpPr txBox="1"/>
          <p:nvPr>
            <p:ph idx="3" type="body"/>
          </p:nvPr>
        </p:nvSpPr>
        <p:spPr>
          <a:xfrm>
            <a:off x="18516600" y="7172325"/>
            <a:ext cx="15549562" cy="3516313"/>
          </a:xfrm>
          <a:prstGeom prst="rect">
            <a:avLst/>
          </a:prstGeom>
          <a:noFill/>
          <a:ln>
            <a:noFill/>
          </a:ln>
        </p:spPr>
        <p:txBody>
          <a:bodyPr anchorCtr="0" anchor="b" bIns="217425" lIns="434500" spcFirstLastPara="1" rIns="434500" wrap="square" tIns="217425"/>
          <a:lstStyle>
            <a:lvl1pPr indent="-228600" lvl="0" marL="457200" algn="l">
              <a:spcBef>
                <a:spcPts val="3625"/>
              </a:spcBef>
              <a:spcAft>
                <a:spcPts val="0"/>
              </a:spcAft>
              <a:buSzPts val="2400"/>
              <a:buNone/>
              <a:defRPr b="1" sz="2400"/>
            </a:lvl1pPr>
            <a:lvl2pPr indent="-228600" lvl="1" marL="914400" algn="l">
              <a:spcBef>
                <a:spcPts val="3300"/>
              </a:spcBef>
              <a:spcAft>
                <a:spcPts val="0"/>
              </a:spcAft>
              <a:buSzPts val="2000"/>
              <a:buNone/>
              <a:defRPr b="1" sz="2000"/>
            </a:lvl2pPr>
            <a:lvl3pPr indent="-228600" lvl="2" marL="1371600" algn="l">
              <a:spcBef>
                <a:spcPts val="2750"/>
              </a:spcBef>
              <a:spcAft>
                <a:spcPts val="0"/>
              </a:spcAft>
              <a:buSzPts val="1800"/>
              <a:buNone/>
              <a:defRPr b="1" sz="1800"/>
            </a:lvl3pPr>
            <a:lvl4pPr indent="-228600" lvl="3" marL="1828800" algn="l">
              <a:spcBef>
                <a:spcPts val="2325"/>
              </a:spcBef>
              <a:spcAft>
                <a:spcPts val="0"/>
              </a:spcAft>
              <a:buSzPts val="1600"/>
              <a:buNone/>
              <a:defRPr b="1" sz="1600"/>
            </a:lvl4pPr>
            <a:lvl5pPr indent="-228600" lvl="4" marL="2286000" algn="l">
              <a:spcBef>
                <a:spcPts val="2325"/>
              </a:spcBef>
              <a:spcAft>
                <a:spcPts val="0"/>
              </a:spcAft>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9"/>
          <p:cNvSpPr txBox="1"/>
          <p:nvPr>
            <p:ph idx="4" type="body"/>
          </p:nvPr>
        </p:nvSpPr>
        <p:spPr>
          <a:xfrm>
            <a:off x="18516600" y="10688638"/>
            <a:ext cx="15549562" cy="15721012"/>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400"/>
              <a:buNone/>
              <a:defRPr/>
            </a:lvl1pPr>
            <a:lvl2pPr indent="-228600" lvl="1" marL="914400" algn="l">
              <a:spcBef>
                <a:spcPts val="3300"/>
              </a:spcBef>
              <a:spcAft>
                <a:spcPts val="0"/>
              </a:spcAft>
              <a:buSzPts val="1400"/>
              <a:buNone/>
              <a:defRPr/>
            </a:lvl2pPr>
            <a:lvl3pPr indent="-228600" lvl="2" marL="1371600" algn="l">
              <a:spcBef>
                <a:spcPts val="2750"/>
              </a:spcBef>
              <a:spcAft>
                <a:spcPts val="0"/>
              </a:spcAft>
              <a:buSzPts val="1400"/>
              <a:buNone/>
              <a:defRPr/>
            </a:lvl3pPr>
            <a:lvl4pPr indent="-228600" lvl="3" marL="1828800" algn="l">
              <a:spcBef>
                <a:spcPts val="2325"/>
              </a:spcBef>
              <a:spcAft>
                <a:spcPts val="0"/>
              </a:spcAft>
              <a:buSzPts val="1400"/>
              <a:buNone/>
              <a:defRPr/>
            </a:lvl4pPr>
            <a:lvl5pPr indent="-228600" lvl="4" marL="2286000" algn="l">
              <a:spcBef>
                <a:spcPts val="232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9"/>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1" name="Shape 51"/>
        <p:cNvGrpSpPr/>
        <p:nvPr/>
      </p:nvGrpSpPr>
      <p:grpSpPr>
        <a:xfrm>
          <a:off x="0" y="0"/>
          <a:ext cx="0" cy="0"/>
          <a:chOff x="0" y="0"/>
          <a:chExt cx="0" cy="0"/>
        </a:xfrm>
      </p:grpSpPr>
      <p:sp>
        <p:nvSpPr>
          <p:cNvPr id="52" name="Google Shape;52;p10"/>
          <p:cNvSpPr txBox="1"/>
          <p:nvPr>
            <p:ph type="title"/>
          </p:nvPr>
        </p:nvSpPr>
        <p:spPr>
          <a:xfrm>
            <a:off x="2751137" y="2601912"/>
            <a:ext cx="31070549" cy="4872037"/>
          </a:xfrm>
          <a:prstGeom prst="rect">
            <a:avLst/>
          </a:prstGeom>
          <a:noFill/>
          <a:ln>
            <a:noFill/>
          </a:ln>
        </p:spPr>
        <p:txBody>
          <a:bodyPr anchorCtr="0" anchor="ctr" bIns="217425" lIns="434500" spcFirstLastPara="1" rIns="434500" wrap="square" tIns="217425"/>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 name="Google Shape;53;p10"/>
          <p:cNvSpPr txBox="1"/>
          <p:nvPr>
            <p:ph idx="1" type="body"/>
          </p:nvPr>
        </p:nvSpPr>
        <p:spPr>
          <a:xfrm>
            <a:off x="2751138" y="8432800"/>
            <a:ext cx="15459075" cy="17572038"/>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400"/>
              <a:buNone/>
              <a:defRPr/>
            </a:lvl1pPr>
            <a:lvl2pPr indent="-228600" lvl="1" marL="914400" algn="l">
              <a:spcBef>
                <a:spcPts val="3300"/>
              </a:spcBef>
              <a:spcAft>
                <a:spcPts val="0"/>
              </a:spcAft>
              <a:buSzPts val="1400"/>
              <a:buNone/>
              <a:defRPr/>
            </a:lvl2pPr>
            <a:lvl3pPr indent="-228600" lvl="2" marL="1371600" algn="l">
              <a:spcBef>
                <a:spcPts val="2750"/>
              </a:spcBef>
              <a:spcAft>
                <a:spcPts val="0"/>
              </a:spcAft>
              <a:buSzPts val="1400"/>
              <a:buNone/>
              <a:defRPr/>
            </a:lvl3pPr>
            <a:lvl4pPr indent="-228600" lvl="3" marL="1828800" algn="l">
              <a:spcBef>
                <a:spcPts val="2325"/>
              </a:spcBef>
              <a:spcAft>
                <a:spcPts val="0"/>
              </a:spcAft>
              <a:buSzPts val="1400"/>
              <a:buNone/>
              <a:defRPr/>
            </a:lvl4pPr>
            <a:lvl5pPr indent="-228600" lvl="4" marL="2286000" algn="l">
              <a:spcBef>
                <a:spcPts val="232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0"/>
          <p:cNvSpPr txBox="1"/>
          <p:nvPr>
            <p:ph idx="2" type="body"/>
          </p:nvPr>
        </p:nvSpPr>
        <p:spPr>
          <a:xfrm>
            <a:off x="18362613" y="8432800"/>
            <a:ext cx="15459075" cy="17572038"/>
          </a:xfrm>
          <a:prstGeom prst="rect">
            <a:avLst/>
          </a:prstGeom>
          <a:noFill/>
          <a:ln>
            <a:noFill/>
          </a:ln>
        </p:spPr>
        <p:txBody>
          <a:bodyPr anchorCtr="0" anchor="t" bIns="217425" lIns="434500" spcFirstLastPara="1" rIns="434500" wrap="square" tIns="217425"/>
          <a:lstStyle>
            <a:lvl1pPr indent="-228600" lvl="0" marL="457200" algn="l">
              <a:spcBef>
                <a:spcPts val="3625"/>
              </a:spcBef>
              <a:spcAft>
                <a:spcPts val="0"/>
              </a:spcAft>
              <a:buSzPts val="1400"/>
              <a:buNone/>
              <a:defRPr/>
            </a:lvl1pPr>
            <a:lvl2pPr indent="-228600" lvl="1" marL="914400" algn="l">
              <a:spcBef>
                <a:spcPts val="3300"/>
              </a:spcBef>
              <a:spcAft>
                <a:spcPts val="0"/>
              </a:spcAft>
              <a:buSzPts val="1400"/>
              <a:buNone/>
              <a:defRPr/>
            </a:lvl2pPr>
            <a:lvl3pPr indent="-228600" lvl="2" marL="1371600" algn="l">
              <a:spcBef>
                <a:spcPts val="2750"/>
              </a:spcBef>
              <a:spcAft>
                <a:spcPts val="0"/>
              </a:spcAft>
              <a:buSzPts val="1400"/>
              <a:buNone/>
              <a:defRPr/>
            </a:lvl3pPr>
            <a:lvl4pPr indent="-228600" lvl="3" marL="1828800" algn="l">
              <a:spcBef>
                <a:spcPts val="2325"/>
              </a:spcBef>
              <a:spcAft>
                <a:spcPts val="0"/>
              </a:spcAft>
              <a:buSzPts val="1400"/>
              <a:buNone/>
              <a:defRPr/>
            </a:lvl4pPr>
            <a:lvl5pPr indent="-228600" lvl="4" marL="2286000" algn="l">
              <a:spcBef>
                <a:spcPts val="2325"/>
              </a:spcBef>
              <a:spcAft>
                <a:spcPts val="0"/>
              </a:spcAft>
              <a:buSzPts val="14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0"/>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 name="Shape 12"/>
        <p:cNvGrpSpPr/>
        <p:nvPr/>
      </p:nvGrpSpPr>
      <p:grpSpPr>
        <a:xfrm>
          <a:off x="0" y="0"/>
          <a:ext cx="0" cy="0"/>
          <a:chOff x="0" y="0"/>
          <a:chExt cx="0" cy="0"/>
        </a:xfrm>
      </p:grpSpPr>
      <p:sp>
        <p:nvSpPr>
          <p:cNvPr id="13" name="Google Shape;13;p1"/>
          <p:cNvSpPr txBox="1"/>
          <p:nvPr>
            <p:ph type="title"/>
          </p:nvPr>
        </p:nvSpPr>
        <p:spPr>
          <a:xfrm>
            <a:off x="2751137" y="2601912"/>
            <a:ext cx="31070549" cy="4872037"/>
          </a:xfrm>
          <a:prstGeom prst="rect">
            <a:avLst/>
          </a:prstGeom>
          <a:noFill/>
          <a:ln>
            <a:noFill/>
          </a:ln>
        </p:spPr>
        <p:txBody>
          <a:bodyPr anchorCtr="0" anchor="ctr" bIns="217425" lIns="434500" spcFirstLastPara="1" rIns="434500" wrap="square" tIns="217425"/>
          <a:lstStyle>
            <a:lvl1pPr lvl="0" marR="0" rtl="0" algn="ctr">
              <a:spcBef>
                <a:spcPts val="0"/>
              </a:spcBef>
              <a:spcAft>
                <a:spcPts val="0"/>
              </a:spcAft>
              <a:buSzPts val="1400"/>
              <a:buNone/>
              <a:defRPr b="0" i="0" sz="21200" u="none" cap="none" strike="noStrike">
                <a:solidFill>
                  <a:srgbClr val="000000"/>
                </a:solidFill>
                <a:latin typeface="Times New Roman"/>
                <a:ea typeface="Times New Roman"/>
                <a:cs typeface="Times New Roman"/>
                <a:sym typeface="Times New Roman"/>
              </a:defRPr>
            </a:lvl1pPr>
            <a:lvl2pPr lvl="1" marR="0" rtl="0" algn="ctr">
              <a:spcBef>
                <a:spcPts val="0"/>
              </a:spcBef>
              <a:spcAft>
                <a:spcPts val="0"/>
              </a:spcAft>
              <a:buSzPts val="1400"/>
              <a:buNone/>
              <a:defRPr b="0" i="0" sz="21200" u="none" cap="none" strike="noStrike">
                <a:solidFill>
                  <a:srgbClr val="000000"/>
                </a:solidFill>
                <a:latin typeface="Times New Roman"/>
                <a:ea typeface="Times New Roman"/>
                <a:cs typeface="Times New Roman"/>
                <a:sym typeface="Times New Roman"/>
              </a:defRPr>
            </a:lvl2pPr>
            <a:lvl3pPr lvl="2" marR="0" rtl="0" algn="ctr">
              <a:spcBef>
                <a:spcPts val="0"/>
              </a:spcBef>
              <a:spcAft>
                <a:spcPts val="0"/>
              </a:spcAft>
              <a:buSzPts val="1400"/>
              <a:buNone/>
              <a:defRPr b="0" i="0" sz="21200" u="none" cap="none" strike="noStrike">
                <a:solidFill>
                  <a:srgbClr val="000000"/>
                </a:solidFill>
                <a:latin typeface="Times New Roman"/>
                <a:ea typeface="Times New Roman"/>
                <a:cs typeface="Times New Roman"/>
                <a:sym typeface="Times New Roman"/>
              </a:defRPr>
            </a:lvl3pPr>
            <a:lvl4pPr lvl="3" marR="0" rtl="0" algn="ctr">
              <a:spcBef>
                <a:spcPts val="0"/>
              </a:spcBef>
              <a:spcAft>
                <a:spcPts val="0"/>
              </a:spcAft>
              <a:buSzPts val="1400"/>
              <a:buNone/>
              <a:defRPr b="0" i="0" sz="21200" u="none" cap="none" strike="noStrike">
                <a:solidFill>
                  <a:srgbClr val="000000"/>
                </a:solidFill>
                <a:latin typeface="Times New Roman"/>
                <a:ea typeface="Times New Roman"/>
                <a:cs typeface="Times New Roman"/>
                <a:sym typeface="Times New Roman"/>
              </a:defRPr>
            </a:lvl4pPr>
            <a:lvl5pPr lvl="4" marR="0" rtl="0" algn="ctr">
              <a:spcBef>
                <a:spcPts val="0"/>
              </a:spcBef>
              <a:spcAft>
                <a:spcPts val="0"/>
              </a:spcAft>
              <a:buSzPts val="1400"/>
              <a:buNone/>
              <a:defRPr b="0" i="0" sz="21200" u="none" cap="none" strike="noStrike">
                <a:solidFill>
                  <a:srgbClr val="000000"/>
                </a:solidFill>
                <a:latin typeface="Times New Roman"/>
                <a:ea typeface="Times New Roman"/>
                <a:cs typeface="Times New Roman"/>
                <a:sym typeface="Times New Roman"/>
              </a:defRPr>
            </a:lvl5pPr>
            <a:lvl6pPr lvl="5" marR="0" rtl="0" algn="ctr">
              <a:spcBef>
                <a:spcPts val="0"/>
              </a:spcBef>
              <a:spcAft>
                <a:spcPts val="0"/>
              </a:spcAft>
              <a:buSzPts val="1400"/>
              <a:buNone/>
              <a:defRPr b="0" i="0" sz="21200" u="none" cap="none" strike="noStrike">
                <a:solidFill>
                  <a:srgbClr val="000000"/>
                </a:solidFill>
                <a:latin typeface="Times New Roman"/>
                <a:ea typeface="Times New Roman"/>
                <a:cs typeface="Times New Roman"/>
                <a:sym typeface="Times New Roman"/>
              </a:defRPr>
            </a:lvl6pPr>
            <a:lvl7pPr lvl="6" marR="0" rtl="0" algn="ctr">
              <a:spcBef>
                <a:spcPts val="0"/>
              </a:spcBef>
              <a:spcAft>
                <a:spcPts val="0"/>
              </a:spcAft>
              <a:buSzPts val="1400"/>
              <a:buNone/>
              <a:defRPr b="0" i="0" sz="21200" u="none" cap="none" strike="noStrike">
                <a:solidFill>
                  <a:srgbClr val="000000"/>
                </a:solidFill>
                <a:latin typeface="Times New Roman"/>
                <a:ea typeface="Times New Roman"/>
                <a:cs typeface="Times New Roman"/>
                <a:sym typeface="Times New Roman"/>
              </a:defRPr>
            </a:lvl7pPr>
            <a:lvl8pPr lvl="7" marR="0" rtl="0" algn="ctr">
              <a:spcBef>
                <a:spcPts val="0"/>
              </a:spcBef>
              <a:spcAft>
                <a:spcPts val="0"/>
              </a:spcAft>
              <a:buSzPts val="1400"/>
              <a:buNone/>
              <a:defRPr b="0" i="0" sz="21200" u="none" cap="none" strike="noStrike">
                <a:solidFill>
                  <a:srgbClr val="000000"/>
                </a:solidFill>
                <a:latin typeface="Times New Roman"/>
                <a:ea typeface="Times New Roman"/>
                <a:cs typeface="Times New Roman"/>
                <a:sym typeface="Times New Roman"/>
              </a:defRPr>
            </a:lvl8pPr>
            <a:lvl9pPr lvl="8" marR="0" rtl="0" algn="ctr">
              <a:spcBef>
                <a:spcPts val="0"/>
              </a:spcBef>
              <a:spcAft>
                <a:spcPts val="0"/>
              </a:spcAft>
              <a:buSzPts val="1400"/>
              <a:buNone/>
              <a:defRPr b="0" i="0" sz="21200" u="none" cap="none" strike="noStrike">
                <a:solidFill>
                  <a:srgbClr val="000000"/>
                </a:solidFill>
                <a:latin typeface="Times New Roman"/>
                <a:ea typeface="Times New Roman"/>
                <a:cs typeface="Times New Roman"/>
                <a:sym typeface="Times New Roman"/>
              </a:defRPr>
            </a:lvl9pPr>
          </a:lstStyle>
          <a:p/>
        </p:txBody>
      </p:sp>
      <p:sp>
        <p:nvSpPr>
          <p:cNvPr id="14" name="Google Shape;14;p1"/>
          <p:cNvSpPr txBox="1"/>
          <p:nvPr>
            <p:ph idx="1" type="body"/>
          </p:nvPr>
        </p:nvSpPr>
        <p:spPr>
          <a:xfrm>
            <a:off x="2751137" y="8432800"/>
            <a:ext cx="31070549" cy="17572037"/>
          </a:xfrm>
          <a:prstGeom prst="rect">
            <a:avLst/>
          </a:prstGeom>
          <a:noFill/>
          <a:ln>
            <a:noFill/>
          </a:ln>
        </p:spPr>
        <p:txBody>
          <a:bodyPr anchorCtr="0" anchor="t" bIns="217425" lIns="434500" spcFirstLastPara="1" rIns="434500" wrap="square" tIns="217425"/>
          <a:lstStyle>
            <a:lvl1pPr indent="-228600" lvl="0" marL="457200" marR="0" rtl="0" algn="l">
              <a:spcBef>
                <a:spcPts val="3625"/>
              </a:spcBef>
              <a:spcAft>
                <a:spcPts val="0"/>
              </a:spcAft>
              <a:buSzPts val="1400"/>
              <a:buNone/>
              <a:defRPr b="0" i="0" sz="14500" u="none" cap="none" strike="noStrike">
                <a:solidFill>
                  <a:srgbClr val="000000"/>
                </a:solidFill>
                <a:latin typeface="Times New Roman"/>
                <a:ea typeface="Times New Roman"/>
                <a:cs typeface="Times New Roman"/>
                <a:sym typeface="Times New Roman"/>
              </a:defRPr>
            </a:lvl1pPr>
            <a:lvl2pPr indent="-228600" lvl="1" marL="914400" marR="0" rtl="0" algn="l">
              <a:spcBef>
                <a:spcPts val="3300"/>
              </a:spcBef>
              <a:spcAft>
                <a:spcPts val="0"/>
              </a:spcAft>
              <a:buSzPts val="1400"/>
              <a:buNone/>
              <a:defRPr b="0" i="0" sz="13200" u="none" cap="none" strike="noStrike">
                <a:solidFill>
                  <a:srgbClr val="000000"/>
                </a:solidFill>
                <a:latin typeface="Times New Roman"/>
                <a:ea typeface="Times New Roman"/>
                <a:cs typeface="Times New Roman"/>
                <a:sym typeface="Times New Roman"/>
              </a:defRPr>
            </a:lvl2pPr>
            <a:lvl3pPr indent="-228600" lvl="2" marL="1371600" marR="0" rtl="0" algn="l">
              <a:spcBef>
                <a:spcPts val="2750"/>
              </a:spcBef>
              <a:spcAft>
                <a:spcPts val="0"/>
              </a:spcAft>
              <a:buSzPts val="1400"/>
              <a:buNone/>
              <a:defRPr b="0" i="0" sz="11000" u="none" cap="none" strike="noStrike">
                <a:solidFill>
                  <a:srgbClr val="000000"/>
                </a:solidFill>
                <a:latin typeface="Times New Roman"/>
                <a:ea typeface="Times New Roman"/>
                <a:cs typeface="Times New Roman"/>
                <a:sym typeface="Times New Roman"/>
              </a:defRPr>
            </a:lvl3pPr>
            <a:lvl4pPr indent="-228600" lvl="3" marL="1828800" marR="0" rtl="0" algn="l">
              <a:spcBef>
                <a:spcPts val="2325"/>
              </a:spcBef>
              <a:spcAft>
                <a:spcPts val="0"/>
              </a:spcAft>
              <a:buSzPts val="1400"/>
              <a:buNone/>
              <a:defRPr b="0" i="0" sz="9300" u="none" cap="none" strike="noStrike">
                <a:solidFill>
                  <a:srgbClr val="000000"/>
                </a:solidFill>
                <a:latin typeface="Times New Roman"/>
                <a:ea typeface="Times New Roman"/>
                <a:cs typeface="Times New Roman"/>
                <a:sym typeface="Times New Roman"/>
              </a:defRPr>
            </a:lvl4pPr>
            <a:lvl5pPr indent="-228600" lvl="4" marL="2286000" marR="0" rtl="0" algn="l">
              <a:spcBef>
                <a:spcPts val="2325"/>
              </a:spcBef>
              <a:spcAft>
                <a:spcPts val="0"/>
              </a:spcAft>
              <a:buSzPts val="1400"/>
              <a:buNone/>
              <a:defRPr b="0" i="0" sz="9300" u="none" cap="none" strike="noStrike">
                <a:solidFill>
                  <a:srgbClr val="000000"/>
                </a:solidFill>
                <a:latin typeface="Times New Roman"/>
                <a:ea typeface="Times New Roman"/>
                <a:cs typeface="Times New Roman"/>
                <a:sym typeface="Times New Roma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Times New Roman"/>
                <a:ea typeface="Times New Roman"/>
                <a:cs typeface="Times New Roman"/>
                <a:sym typeface="Times New Roman"/>
              </a:defRPr>
            </a:lvl9pPr>
          </a:lstStyle>
          <a:p/>
        </p:txBody>
      </p:sp>
      <p:sp>
        <p:nvSpPr>
          <p:cNvPr id="15" name="Google Shape;15;p1"/>
          <p:cNvSpPr txBox="1"/>
          <p:nvPr/>
        </p:nvSpPr>
        <p:spPr>
          <a:xfrm>
            <a:off x="2751137" y="26681113"/>
            <a:ext cx="7620000" cy="1930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4000" u="none">
              <a:solidFill>
                <a:schemeClr val="lt1"/>
              </a:solidFill>
              <a:latin typeface="Arial"/>
              <a:ea typeface="Arial"/>
              <a:cs typeface="Arial"/>
              <a:sym typeface="Arial"/>
            </a:endParaRPr>
          </a:p>
        </p:txBody>
      </p:sp>
      <p:sp>
        <p:nvSpPr>
          <p:cNvPr id="16" name="Google Shape;16;p1"/>
          <p:cNvSpPr txBox="1"/>
          <p:nvPr/>
        </p:nvSpPr>
        <p:spPr>
          <a:xfrm>
            <a:off x="12490450" y="26681113"/>
            <a:ext cx="11596687" cy="1930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1" i="0" sz="4000" u="none">
              <a:solidFill>
                <a:schemeClr val="lt1"/>
              </a:solidFill>
              <a:latin typeface="Arial"/>
              <a:ea typeface="Arial"/>
              <a:cs typeface="Arial"/>
              <a:sym typeface="Arial"/>
            </a:endParaRPr>
          </a:p>
        </p:txBody>
      </p:sp>
      <p:sp>
        <p:nvSpPr>
          <p:cNvPr id="17" name="Google Shape;17;p1"/>
          <p:cNvSpPr txBox="1"/>
          <p:nvPr>
            <p:ph idx="12" type="sldNum"/>
          </p:nvPr>
        </p:nvSpPr>
        <p:spPr>
          <a:xfrm>
            <a:off x="26206450" y="26681113"/>
            <a:ext cx="7615237" cy="1925637"/>
          </a:xfrm>
          <a:prstGeom prst="rect">
            <a:avLst/>
          </a:prstGeom>
          <a:noFill/>
          <a:ln>
            <a:noFill/>
          </a:ln>
        </p:spPr>
        <p:txBody>
          <a:bodyPr anchorCtr="0" anchor="t" bIns="217425" lIns="434500" spcFirstLastPara="1" rIns="434500" wrap="square" tIns="217425">
            <a:noAutofit/>
          </a:bodyPr>
          <a:lstStyle>
            <a:lvl1pPr indent="0" lvl="0" marL="0" marR="0" rtl="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1pPr>
            <a:lvl2pPr indent="0" lvl="1" marL="0" marR="0" rtl="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2pPr>
            <a:lvl3pPr indent="0" lvl="2" marL="0" marR="0" rtl="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3pPr>
            <a:lvl4pPr indent="0" lvl="3" marL="0" marR="0" rtl="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4pPr>
            <a:lvl5pPr indent="0" lvl="4" marL="0" marR="0" rtl="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5pPr>
            <a:lvl6pPr indent="0" lvl="5" marL="0" marR="0" rtl="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6pPr>
            <a:lvl7pPr indent="0" lvl="6" marL="0" marR="0" rtl="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7pPr>
            <a:lvl8pPr indent="0" lvl="7" marL="0" marR="0" rtl="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8pPr>
            <a:lvl9pPr indent="0" lvl="8" marL="0" marR="0" rtl="0" algn="l">
              <a:lnSpc>
                <a:spcPct val="100000"/>
              </a:lnSpc>
              <a:spcBef>
                <a:spcPts val="0"/>
              </a:spcBef>
              <a:spcAft>
                <a:spcPts val="0"/>
              </a:spcAft>
              <a:buClr>
                <a:srgbClr val="FFFFFF"/>
              </a:buClr>
              <a:buSzPts val="4000"/>
              <a:buFont typeface="Arial"/>
              <a:buNone/>
              <a:defRPr b="0" i="0" sz="4000" u="non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3.jpg"/><Relationship Id="rId10" Type="http://schemas.openxmlformats.org/officeDocument/2006/relationships/image" Target="../media/image12.png"/><Relationship Id="rId13" Type="http://schemas.openxmlformats.org/officeDocument/2006/relationships/image" Target="../media/image9.png"/><Relationship Id="rId12"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0.png"/><Relationship Id="rId9" Type="http://schemas.openxmlformats.org/officeDocument/2006/relationships/image" Target="../media/image3.jpg"/><Relationship Id="rId15" Type="http://schemas.openxmlformats.org/officeDocument/2006/relationships/image" Target="../media/image4.png"/><Relationship Id="rId14" Type="http://schemas.openxmlformats.org/officeDocument/2006/relationships/image" Target="../media/image5.jp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7.jpg"/><Relationship Id="rId8"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4" name="Shape 74"/>
        <p:cNvGrpSpPr/>
        <p:nvPr/>
      </p:nvGrpSpPr>
      <p:grpSpPr>
        <a:xfrm>
          <a:off x="0" y="0"/>
          <a:ext cx="0" cy="0"/>
          <a:chOff x="0" y="0"/>
          <a:chExt cx="0" cy="0"/>
        </a:xfrm>
      </p:grpSpPr>
      <p:sp>
        <p:nvSpPr>
          <p:cNvPr id="75" name="Google Shape;75;p14"/>
          <p:cNvSpPr txBox="1"/>
          <p:nvPr/>
        </p:nvSpPr>
        <p:spPr>
          <a:xfrm>
            <a:off x="3159125" y="266700"/>
            <a:ext cx="31338900" cy="1938300"/>
          </a:xfrm>
          <a:prstGeom prst="rect">
            <a:avLst/>
          </a:prstGeom>
          <a:noFill/>
          <a:ln>
            <a:noFill/>
          </a:ln>
        </p:spPr>
        <p:txBody>
          <a:bodyPr anchorCtr="0" anchor="t" bIns="457200" lIns="457200" spcFirstLastPara="1" rIns="457200" wrap="square" tIns="457200">
            <a:noAutofit/>
          </a:bodyPr>
          <a:lstStyle/>
          <a:p>
            <a:pPr indent="0" lvl="0" marL="0" marR="0" rtl="0" algn="ctr">
              <a:lnSpc>
                <a:spcPct val="100000"/>
              </a:lnSpc>
              <a:spcBef>
                <a:spcPts val="0"/>
              </a:spcBef>
              <a:spcAft>
                <a:spcPts val="0"/>
              </a:spcAft>
              <a:buClr>
                <a:srgbClr val="00B0F0"/>
              </a:buClr>
              <a:buSzPts val="6600"/>
              <a:buFont typeface="Calibri"/>
              <a:buNone/>
            </a:pPr>
            <a:r>
              <a:rPr b="1" i="0" lang="en-US" sz="6600" u="none">
                <a:solidFill>
                  <a:srgbClr val="00B0F0"/>
                </a:solidFill>
                <a:latin typeface="Calibri"/>
                <a:ea typeface="Calibri"/>
                <a:cs typeface="Calibri"/>
                <a:sym typeface="Calibri"/>
              </a:rPr>
              <a:t>Studying the Formation of Biofilms </a:t>
            </a:r>
            <a:r>
              <a:rPr b="1" lang="en-US" sz="6600">
                <a:solidFill>
                  <a:srgbClr val="00B0F0"/>
                </a:solidFill>
                <a:latin typeface="Calibri"/>
                <a:ea typeface="Calibri"/>
                <a:cs typeface="Calibri"/>
                <a:sym typeface="Calibri"/>
              </a:rPr>
              <a:t>and the Relationship of Genotype to Phenotype</a:t>
            </a:r>
            <a:endParaRPr/>
          </a:p>
        </p:txBody>
      </p:sp>
      <p:cxnSp>
        <p:nvCxnSpPr>
          <p:cNvPr id="76" name="Google Shape;76;p14"/>
          <p:cNvCxnSpPr/>
          <p:nvPr/>
        </p:nvCxnSpPr>
        <p:spPr>
          <a:xfrm>
            <a:off x="31750" y="3922712"/>
            <a:ext cx="1587" cy="25338086"/>
          </a:xfrm>
          <a:prstGeom prst="straightConnector1">
            <a:avLst/>
          </a:prstGeom>
          <a:noFill/>
          <a:ln cap="sq" cmpd="sng" w="9525">
            <a:solidFill>
              <a:srgbClr val="F8F8F8"/>
            </a:solidFill>
            <a:prstDash val="solid"/>
            <a:miter lim="800000"/>
            <a:headEnd len="med" w="med" type="none"/>
            <a:tailEnd len="med" w="med" type="none"/>
          </a:ln>
        </p:spPr>
      </p:cxnSp>
      <p:sp>
        <p:nvSpPr>
          <p:cNvPr id="77" name="Google Shape;77;p14"/>
          <p:cNvSpPr txBox="1"/>
          <p:nvPr/>
        </p:nvSpPr>
        <p:spPr>
          <a:xfrm>
            <a:off x="17732388" y="25569950"/>
            <a:ext cx="17406900" cy="1630500"/>
          </a:xfrm>
          <a:prstGeom prst="rect">
            <a:avLst/>
          </a:prstGeom>
          <a:noFill/>
          <a:ln>
            <a:noFill/>
          </a:ln>
        </p:spPr>
        <p:txBody>
          <a:bodyPr anchorCtr="0" anchor="t" bIns="45350" lIns="228600" spcFirstLastPara="1" rIns="457200" wrap="square" tIns="45350">
            <a:noAutofit/>
          </a:bodyPr>
          <a:lstStyle/>
          <a:p>
            <a:pPr indent="0" lvl="0" marL="0" marR="0" rtl="0" algn="l">
              <a:lnSpc>
                <a:spcPct val="100000"/>
              </a:lnSpc>
              <a:spcBef>
                <a:spcPts val="0"/>
              </a:spcBef>
              <a:spcAft>
                <a:spcPts val="0"/>
              </a:spcAft>
              <a:buClr>
                <a:srgbClr val="00B0F0"/>
              </a:buClr>
              <a:buSzPts val="3600"/>
              <a:buFont typeface="Calibri"/>
              <a:buNone/>
            </a:pPr>
            <a:r>
              <a:rPr b="1" i="0" lang="en-US" sz="4400" u="none">
                <a:solidFill>
                  <a:srgbClr val="00B0F0"/>
                </a:solidFill>
                <a:latin typeface="Calibri"/>
                <a:ea typeface="Calibri"/>
                <a:cs typeface="Calibri"/>
                <a:sym typeface="Calibri"/>
              </a:rPr>
              <a:t>Acknowledgments </a:t>
            </a:r>
            <a:endParaRPr sz="4400"/>
          </a:p>
          <a:p>
            <a:pPr indent="0" lvl="0" marL="0" marR="0" rtl="0" algn="l">
              <a:lnSpc>
                <a:spcPct val="100000"/>
              </a:lnSpc>
              <a:spcBef>
                <a:spcPts val="0"/>
              </a:spcBef>
              <a:spcAft>
                <a:spcPts val="0"/>
              </a:spcAft>
              <a:buClr>
                <a:srgbClr val="000000"/>
              </a:buClr>
              <a:buSzPts val="3200"/>
              <a:buFont typeface="Calibri"/>
              <a:buNone/>
            </a:pPr>
            <a:r>
              <a:rPr b="1" i="0" lang="en-US" sz="3400" u="none">
                <a:solidFill>
                  <a:srgbClr val="000000"/>
                </a:solidFill>
                <a:latin typeface="Calibri"/>
                <a:ea typeface="Calibri"/>
                <a:cs typeface="Calibri"/>
                <a:sym typeface="Calibri"/>
              </a:rPr>
              <a:t>Thank you to Professor Lars Dietrich, Lisa Dahl, and Hannah Dayton for their support and guidance throughout the project. Thank you to Professor Andreas Mueller for feedback on progress reports </a:t>
            </a:r>
            <a:endParaRPr sz="3400"/>
          </a:p>
        </p:txBody>
      </p:sp>
      <p:sp>
        <p:nvSpPr>
          <p:cNvPr id="78" name="Google Shape;78;p14"/>
          <p:cNvSpPr txBox="1"/>
          <p:nvPr/>
        </p:nvSpPr>
        <p:spPr>
          <a:xfrm>
            <a:off x="6858000" y="2465375"/>
            <a:ext cx="22860000" cy="1384200"/>
          </a:xfrm>
          <a:prstGeom prst="rect">
            <a:avLst/>
          </a:prstGeom>
          <a:noFill/>
          <a:ln>
            <a:noFill/>
          </a:ln>
        </p:spPr>
        <p:txBody>
          <a:bodyPr anchorCtr="0" anchor="t" bIns="45350" lIns="419025" spcFirstLastPara="1" rIns="419025" wrap="square" tIns="45350">
            <a:noAutofit/>
          </a:bodyPr>
          <a:lstStyle/>
          <a:p>
            <a:pPr indent="0" lvl="0" marL="0" marR="0" rtl="0" algn="ctr">
              <a:lnSpc>
                <a:spcPct val="100000"/>
              </a:lnSpc>
              <a:spcBef>
                <a:spcPts val="0"/>
              </a:spcBef>
              <a:spcAft>
                <a:spcPts val="0"/>
              </a:spcAft>
              <a:buClr>
                <a:srgbClr val="000000"/>
              </a:buClr>
              <a:buSzPts val="4400"/>
              <a:buFont typeface="Calibri"/>
              <a:buNone/>
            </a:pPr>
            <a:r>
              <a:rPr b="1" i="0" lang="en-US" sz="4400" u="none">
                <a:solidFill>
                  <a:srgbClr val="000000"/>
                </a:solidFill>
                <a:latin typeface="Calibri"/>
                <a:ea typeface="Calibri"/>
                <a:cs typeface="Calibri"/>
                <a:sym typeface="Calibri"/>
              </a:rPr>
              <a:t>R.Jaber, M.Sorba, I.Wainstein , C.Yang</a:t>
            </a:r>
            <a:endParaRPr/>
          </a:p>
          <a:p>
            <a:pPr indent="0" lvl="0" marL="0" marR="0" rtl="0" algn="ctr">
              <a:lnSpc>
                <a:spcPct val="100000"/>
              </a:lnSpc>
              <a:spcBef>
                <a:spcPts val="0"/>
              </a:spcBef>
              <a:spcAft>
                <a:spcPts val="0"/>
              </a:spcAft>
              <a:buClr>
                <a:srgbClr val="000000"/>
              </a:buClr>
              <a:buSzPts val="4000"/>
              <a:buFont typeface="Calibri"/>
              <a:buNone/>
            </a:pPr>
            <a:r>
              <a:rPr b="1" i="0" lang="en-US" sz="4000" u="none">
                <a:solidFill>
                  <a:srgbClr val="000000"/>
                </a:solidFill>
                <a:latin typeface="Calibri"/>
                <a:ea typeface="Calibri"/>
                <a:cs typeface="Calibri"/>
                <a:sym typeface="Calibri"/>
              </a:rPr>
              <a:t>Faculty Mentor: Andreas Mueller</a:t>
            </a:r>
            <a:endParaRPr/>
          </a:p>
        </p:txBody>
      </p:sp>
      <p:sp>
        <p:nvSpPr>
          <p:cNvPr id="79" name="Google Shape;79;p14"/>
          <p:cNvSpPr txBox="1"/>
          <p:nvPr/>
        </p:nvSpPr>
        <p:spPr>
          <a:xfrm>
            <a:off x="228600" y="4572000"/>
            <a:ext cx="17454562" cy="3525837"/>
          </a:xfrm>
          <a:prstGeom prst="rect">
            <a:avLst/>
          </a:prstGeom>
          <a:noFill/>
          <a:ln>
            <a:noFill/>
          </a:ln>
        </p:spPr>
        <p:txBody>
          <a:bodyPr anchorCtr="0" anchor="t" bIns="45350" lIns="457200" spcFirstLastPara="1" rIns="228600" wrap="square" tIns="45350">
            <a:noAutofit/>
          </a:bodyPr>
          <a:lstStyle/>
          <a:p>
            <a:pPr indent="0" lvl="0" marL="0" marR="0" rtl="0" algn="l">
              <a:lnSpc>
                <a:spcPct val="100000"/>
              </a:lnSpc>
              <a:spcBef>
                <a:spcPts val="0"/>
              </a:spcBef>
              <a:spcAft>
                <a:spcPts val="0"/>
              </a:spcAft>
              <a:buClr>
                <a:srgbClr val="00B0F0"/>
              </a:buClr>
              <a:buSzPts val="4400"/>
              <a:buFont typeface="Calibri"/>
              <a:buNone/>
            </a:pPr>
            <a:r>
              <a:rPr b="1" i="0" lang="en-US" sz="4400" u="none">
                <a:solidFill>
                  <a:srgbClr val="00B0F0"/>
                </a:solidFill>
                <a:latin typeface="Calibri"/>
                <a:ea typeface="Calibri"/>
                <a:cs typeface="Calibri"/>
                <a:sym typeface="Calibri"/>
              </a:rPr>
              <a:t>Discovering Quantitative Features</a:t>
            </a:r>
            <a:endParaRPr/>
          </a:p>
          <a:p>
            <a:pPr indent="0" lvl="0" marL="0" marR="0" rtl="0" algn="l">
              <a:lnSpc>
                <a:spcPct val="100000"/>
              </a:lnSpc>
              <a:spcBef>
                <a:spcPts val="1100"/>
              </a:spcBef>
              <a:spcAft>
                <a:spcPts val="0"/>
              </a:spcAft>
              <a:buClr>
                <a:srgbClr val="000000"/>
              </a:buClr>
              <a:buSzPts val="3400"/>
              <a:buFont typeface="Calibri"/>
              <a:buNone/>
            </a:pPr>
            <a:r>
              <a:rPr b="1" i="0" lang="en-US" sz="3400" u="none">
                <a:solidFill>
                  <a:srgbClr val="000000"/>
                </a:solidFill>
                <a:latin typeface="Calibri"/>
                <a:ea typeface="Calibri"/>
                <a:cs typeface="Calibri"/>
                <a:sym typeface="Calibri"/>
              </a:rPr>
              <a:t>The biofilms below were subjected to different mutants and allowed to grow for five days. We want to understand the differences in expressed phenotypes (structure) to learn more about the underlying process that drives their formation. Historically, the research community uses qualitative descriptions to compare features. The goal of this project is to develop methods to extract quantitative features.</a:t>
            </a:r>
            <a:endParaRPr/>
          </a:p>
        </p:txBody>
      </p:sp>
      <p:sp>
        <p:nvSpPr>
          <p:cNvPr id="80" name="Google Shape;80;p14"/>
          <p:cNvSpPr txBox="1"/>
          <p:nvPr/>
        </p:nvSpPr>
        <p:spPr>
          <a:xfrm>
            <a:off x="914400" y="12133262"/>
            <a:ext cx="14173200" cy="577850"/>
          </a:xfrm>
          <a:prstGeom prst="rect">
            <a:avLst/>
          </a:prstGeom>
          <a:noFill/>
          <a:ln>
            <a:noFill/>
          </a:ln>
        </p:spPr>
        <p:txBody>
          <a:bodyPr anchorCtr="0" anchor="t" bIns="45350" lIns="419025" spcFirstLastPara="1" rIns="419025" wrap="square" tIns="45350">
            <a:noAutofit/>
          </a:bodyPr>
          <a:lstStyle/>
          <a:p>
            <a:pPr indent="0" lvl="0" marL="0" marR="0" rtl="0" algn="ctr">
              <a:lnSpc>
                <a:spcPct val="100000"/>
              </a:lnSpc>
              <a:spcBef>
                <a:spcPts val="0"/>
              </a:spcBef>
              <a:spcAft>
                <a:spcPts val="0"/>
              </a:spcAft>
              <a:buClr>
                <a:srgbClr val="000000"/>
              </a:buClr>
              <a:buSzPts val="3200"/>
              <a:buFont typeface="Calibri"/>
              <a:buNone/>
            </a:pPr>
            <a:r>
              <a:rPr b="1" i="0" lang="en-US" sz="3200" u="none">
                <a:solidFill>
                  <a:srgbClr val="000000"/>
                </a:solidFill>
                <a:latin typeface="Calibri"/>
                <a:ea typeface="Calibri"/>
                <a:cs typeface="Calibri"/>
                <a:sym typeface="Calibri"/>
              </a:rPr>
              <a:t>Figure 1. Example biofilms with varying characteristics </a:t>
            </a:r>
            <a:endParaRPr/>
          </a:p>
        </p:txBody>
      </p:sp>
      <p:sp>
        <p:nvSpPr>
          <p:cNvPr id="81" name="Google Shape;81;p14"/>
          <p:cNvSpPr txBox="1"/>
          <p:nvPr/>
        </p:nvSpPr>
        <p:spPr>
          <a:xfrm>
            <a:off x="363537" y="12879387"/>
            <a:ext cx="17467262" cy="2479675"/>
          </a:xfrm>
          <a:prstGeom prst="rect">
            <a:avLst/>
          </a:prstGeom>
          <a:noFill/>
          <a:ln>
            <a:noFill/>
          </a:ln>
        </p:spPr>
        <p:txBody>
          <a:bodyPr anchorCtr="0" anchor="t" bIns="45350" lIns="457200" spcFirstLastPara="1" rIns="228600" wrap="square" tIns="45350">
            <a:noAutofit/>
          </a:bodyPr>
          <a:lstStyle/>
          <a:p>
            <a:pPr indent="0" lvl="0" marL="0" marR="0" rtl="0" algn="l">
              <a:lnSpc>
                <a:spcPct val="100000"/>
              </a:lnSpc>
              <a:spcBef>
                <a:spcPts val="0"/>
              </a:spcBef>
              <a:spcAft>
                <a:spcPts val="0"/>
              </a:spcAft>
              <a:buClr>
                <a:srgbClr val="00B0F0"/>
              </a:buClr>
              <a:buSzPts val="4400"/>
              <a:buFont typeface="Calibri"/>
              <a:buNone/>
            </a:pPr>
            <a:r>
              <a:rPr b="1" i="0" lang="en-US" sz="4400" u="none">
                <a:solidFill>
                  <a:srgbClr val="00B0F0"/>
                </a:solidFill>
                <a:latin typeface="Calibri"/>
                <a:ea typeface="Calibri"/>
                <a:cs typeface="Calibri"/>
                <a:sym typeface="Calibri"/>
              </a:rPr>
              <a:t>Known </a:t>
            </a:r>
            <a:r>
              <a:rPr b="1" lang="en-US" sz="4400">
                <a:solidFill>
                  <a:srgbClr val="00B0F0"/>
                </a:solidFill>
                <a:latin typeface="Calibri"/>
                <a:ea typeface="Calibri"/>
                <a:cs typeface="Calibri"/>
                <a:sym typeface="Calibri"/>
              </a:rPr>
              <a:t>F</a:t>
            </a:r>
            <a:r>
              <a:rPr b="1" i="0" lang="en-US" sz="4400" u="none">
                <a:solidFill>
                  <a:srgbClr val="00B0F0"/>
                </a:solidFill>
                <a:latin typeface="Calibri"/>
                <a:ea typeface="Calibri"/>
                <a:cs typeface="Calibri"/>
                <a:sym typeface="Calibri"/>
              </a:rPr>
              <a:t>eature </a:t>
            </a:r>
            <a:r>
              <a:rPr b="1" lang="en-US" sz="4400">
                <a:solidFill>
                  <a:srgbClr val="00B0F0"/>
                </a:solidFill>
                <a:latin typeface="Calibri"/>
                <a:ea typeface="Calibri"/>
                <a:cs typeface="Calibri"/>
                <a:sym typeface="Calibri"/>
              </a:rPr>
              <a:t>E</a:t>
            </a:r>
            <a:r>
              <a:rPr b="1" i="0" lang="en-US" sz="4400" u="none">
                <a:solidFill>
                  <a:srgbClr val="00B0F0"/>
                </a:solidFill>
                <a:latin typeface="Calibri"/>
                <a:ea typeface="Calibri"/>
                <a:cs typeface="Calibri"/>
                <a:sym typeface="Calibri"/>
              </a:rPr>
              <a:t>xtraction</a:t>
            </a:r>
            <a:endParaRPr/>
          </a:p>
          <a:p>
            <a:pPr indent="0" lvl="0" marL="0" marR="0" rtl="0" algn="l">
              <a:lnSpc>
                <a:spcPct val="100000"/>
              </a:lnSpc>
              <a:spcBef>
                <a:spcPts val="1100"/>
              </a:spcBef>
              <a:spcAft>
                <a:spcPts val="0"/>
              </a:spcAft>
              <a:buClr>
                <a:srgbClr val="000000"/>
              </a:buClr>
              <a:buSzPts val="3400"/>
              <a:buFont typeface="Calibri"/>
              <a:buNone/>
            </a:pPr>
            <a:r>
              <a:rPr b="1" i="0" lang="en-US" sz="3400" u="none">
                <a:solidFill>
                  <a:srgbClr val="000000"/>
                </a:solidFill>
                <a:latin typeface="Calibri"/>
                <a:ea typeface="Calibri"/>
                <a:cs typeface="Calibri"/>
                <a:sym typeface="Calibri"/>
              </a:rPr>
              <a:t>This method involves quantifying features that are known to the biology team to be important. Namely, quantifying the phenotype by highlighting the structure within the biofilm and calculat</a:t>
            </a:r>
            <a:r>
              <a:rPr b="1" lang="en-US" sz="3400">
                <a:latin typeface="Calibri"/>
                <a:ea typeface="Calibri"/>
                <a:cs typeface="Calibri"/>
                <a:sym typeface="Calibri"/>
              </a:rPr>
              <a:t>ing </a:t>
            </a:r>
            <a:r>
              <a:rPr b="1" i="0" lang="en-US" sz="3400" u="none">
                <a:solidFill>
                  <a:srgbClr val="000000"/>
                </a:solidFill>
                <a:latin typeface="Calibri"/>
                <a:ea typeface="Calibri"/>
                <a:cs typeface="Calibri"/>
                <a:sym typeface="Calibri"/>
              </a:rPr>
              <a:t> “percent wrinkled”.</a:t>
            </a:r>
            <a:endParaRPr/>
          </a:p>
        </p:txBody>
      </p:sp>
      <p:sp>
        <p:nvSpPr>
          <p:cNvPr id="82" name="Google Shape;82;p14"/>
          <p:cNvSpPr txBox="1"/>
          <p:nvPr/>
        </p:nvSpPr>
        <p:spPr>
          <a:xfrm>
            <a:off x="1544637" y="20042188"/>
            <a:ext cx="15240000" cy="584200"/>
          </a:xfrm>
          <a:prstGeom prst="rect">
            <a:avLst/>
          </a:prstGeom>
          <a:noFill/>
          <a:ln>
            <a:noFill/>
          </a:ln>
        </p:spPr>
        <p:txBody>
          <a:bodyPr anchorCtr="0" anchor="t" bIns="45350" lIns="419025" spcFirstLastPara="1" rIns="419025" wrap="square" tIns="45350">
            <a:noAutofit/>
          </a:bodyPr>
          <a:lstStyle/>
          <a:p>
            <a:pPr indent="0" lvl="0" marL="0" marR="0" rtl="0" algn="ctr">
              <a:lnSpc>
                <a:spcPct val="100000"/>
              </a:lnSpc>
              <a:spcBef>
                <a:spcPts val="0"/>
              </a:spcBef>
              <a:spcAft>
                <a:spcPts val="0"/>
              </a:spcAft>
              <a:buClr>
                <a:srgbClr val="000000"/>
              </a:buClr>
              <a:buSzPts val="3200"/>
              <a:buFont typeface="Calibri"/>
              <a:buNone/>
            </a:pPr>
            <a:r>
              <a:rPr b="1" i="0" lang="en-US" sz="3200" u="none">
                <a:solidFill>
                  <a:srgbClr val="000000"/>
                </a:solidFill>
                <a:latin typeface="Calibri"/>
                <a:ea typeface="Calibri"/>
                <a:cs typeface="Calibri"/>
                <a:sym typeface="Calibri"/>
              </a:rPr>
              <a:t>Figure 2. K-means clustering of pixel color value to identify wrinkles</a:t>
            </a:r>
            <a:endParaRPr/>
          </a:p>
        </p:txBody>
      </p:sp>
      <p:sp>
        <p:nvSpPr>
          <p:cNvPr id="83" name="Google Shape;83;p14"/>
          <p:cNvSpPr txBox="1"/>
          <p:nvPr/>
        </p:nvSpPr>
        <p:spPr>
          <a:xfrm>
            <a:off x="17683175" y="20269200"/>
            <a:ext cx="18745200" cy="2430300"/>
          </a:xfrm>
          <a:prstGeom prst="rect">
            <a:avLst/>
          </a:prstGeom>
          <a:noFill/>
          <a:ln>
            <a:noFill/>
          </a:ln>
        </p:spPr>
        <p:txBody>
          <a:bodyPr anchorCtr="0" anchor="t" bIns="45350" lIns="228600" spcFirstLastPara="1" rIns="457200" wrap="square" tIns="45350">
            <a:noAutofit/>
          </a:bodyPr>
          <a:lstStyle/>
          <a:p>
            <a:pPr indent="0" lvl="0" marL="0" marR="0" rtl="0" algn="l">
              <a:lnSpc>
                <a:spcPct val="100000"/>
              </a:lnSpc>
              <a:spcBef>
                <a:spcPts val="0"/>
              </a:spcBef>
              <a:spcAft>
                <a:spcPts val="0"/>
              </a:spcAft>
              <a:buClr>
                <a:srgbClr val="00B0F0"/>
              </a:buClr>
              <a:buSzPts val="4400"/>
              <a:buFont typeface="Calibri"/>
              <a:buNone/>
            </a:pPr>
            <a:r>
              <a:rPr b="1" i="0" lang="en-US" sz="4400" u="none">
                <a:solidFill>
                  <a:srgbClr val="00B0F0"/>
                </a:solidFill>
                <a:latin typeface="Calibri"/>
                <a:ea typeface="Calibri"/>
                <a:cs typeface="Calibri"/>
                <a:sym typeface="Calibri"/>
              </a:rPr>
              <a:t>Classification</a:t>
            </a:r>
            <a:endParaRPr/>
          </a:p>
          <a:p>
            <a:pPr indent="0" lvl="0" marL="0" marR="0" rtl="0" algn="l">
              <a:lnSpc>
                <a:spcPct val="100000"/>
              </a:lnSpc>
              <a:spcBef>
                <a:spcPts val="0"/>
              </a:spcBef>
              <a:spcAft>
                <a:spcPts val="0"/>
              </a:spcAft>
              <a:buClr>
                <a:srgbClr val="000000"/>
              </a:buClr>
              <a:buSzPts val="3600"/>
              <a:buFont typeface="Calibri"/>
              <a:buNone/>
            </a:pPr>
            <a:r>
              <a:rPr b="1" i="0" lang="en-US" sz="3400" u="none">
                <a:solidFill>
                  <a:srgbClr val="000000"/>
                </a:solidFill>
                <a:latin typeface="Calibri"/>
                <a:ea typeface="Calibri"/>
                <a:cs typeface="Calibri"/>
                <a:sym typeface="Calibri"/>
              </a:rPr>
              <a:t>As a final implementation step, we implemented an SVM on the pre-processed images.  PCA was used to reduce dimension prior to training the model with 500 images in 7 classes. We achieve ~84% classification accuracy. Future projects may explore ways to improve this result.</a:t>
            </a:r>
            <a:endParaRPr sz="3400"/>
          </a:p>
        </p:txBody>
      </p:sp>
      <p:sp>
        <p:nvSpPr>
          <p:cNvPr id="84" name="Google Shape;84;p14"/>
          <p:cNvSpPr txBox="1"/>
          <p:nvPr/>
        </p:nvSpPr>
        <p:spPr>
          <a:xfrm>
            <a:off x="17738725" y="12022137"/>
            <a:ext cx="18745201" cy="2479675"/>
          </a:xfrm>
          <a:prstGeom prst="rect">
            <a:avLst/>
          </a:prstGeom>
          <a:noFill/>
          <a:ln>
            <a:noFill/>
          </a:ln>
        </p:spPr>
        <p:txBody>
          <a:bodyPr anchorCtr="0" anchor="t" bIns="45350" lIns="228600" spcFirstLastPara="1" rIns="457200" wrap="square" tIns="45350">
            <a:noAutofit/>
          </a:bodyPr>
          <a:lstStyle/>
          <a:p>
            <a:pPr indent="0" lvl="0" marL="0" marR="0" rtl="0" algn="l">
              <a:lnSpc>
                <a:spcPct val="100000"/>
              </a:lnSpc>
              <a:spcBef>
                <a:spcPts val="0"/>
              </a:spcBef>
              <a:spcAft>
                <a:spcPts val="0"/>
              </a:spcAft>
              <a:buClr>
                <a:srgbClr val="00B0F0"/>
              </a:buClr>
              <a:buSzPts val="4400"/>
              <a:buFont typeface="Calibri"/>
              <a:buNone/>
            </a:pPr>
            <a:r>
              <a:rPr b="1" i="0" lang="en-US" sz="4400" u="none">
                <a:solidFill>
                  <a:srgbClr val="00B0F0"/>
                </a:solidFill>
                <a:latin typeface="Calibri"/>
                <a:ea typeface="Calibri"/>
                <a:cs typeface="Calibri"/>
                <a:sym typeface="Calibri"/>
              </a:rPr>
              <a:t>Data Representation and Dimension Reduction</a:t>
            </a:r>
            <a:endParaRPr/>
          </a:p>
          <a:p>
            <a:pPr indent="0" lvl="0" marL="0" marR="0" rtl="0" algn="l">
              <a:lnSpc>
                <a:spcPct val="100000"/>
              </a:lnSpc>
              <a:spcBef>
                <a:spcPts val="1100"/>
              </a:spcBef>
              <a:spcAft>
                <a:spcPts val="0"/>
              </a:spcAft>
              <a:buClr>
                <a:srgbClr val="000000"/>
              </a:buClr>
              <a:buSzPts val="3400"/>
              <a:buFont typeface="Calibri"/>
              <a:buNone/>
            </a:pPr>
            <a:r>
              <a:rPr b="1" i="0" lang="en-US" sz="3400" u="none">
                <a:solidFill>
                  <a:srgbClr val="000000"/>
                </a:solidFill>
                <a:latin typeface="Calibri"/>
                <a:ea typeface="Calibri"/>
                <a:cs typeface="Calibri"/>
                <a:sym typeface="Calibri"/>
              </a:rPr>
              <a:t>Each image was resized to 128x128x3 pixel/color values. Representing all these images in a single visualization is valuable </a:t>
            </a:r>
            <a:r>
              <a:rPr b="1" lang="en-US" sz="3400">
                <a:latin typeface="Calibri"/>
                <a:ea typeface="Calibri"/>
                <a:cs typeface="Calibri"/>
                <a:sym typeface="Calibri"/>
              </a:rPr>
              <a:t>to understand </a:t>
            </a:r>
            <a:r>
              <a:rPr b="1" i="0" lang="en-US" sz="3400" u="none">
                <a:solidFill>
                  <a:srgbClr val="000000"/>
                </a:solidFill>
                <a:latin typeface="Calibri"/>
                <a:ea typeface="Calibri"/>
                <a:cs typeface="Calibri"/>
                <a:sym typeface="Calibri"/>
              </a:rPr>
              <a:t>similarities between images, and informative when developing image processing techniques for this data set.</a:t>
            </a:r>
            <a:endParaRPr/>
          </a:p>
        </p:txBody>
      </p:sp>
      <p:sp>
        <p:nvSpPr>
          <p:cNvPr id="85" name="Google Shape;85;p14"/>
          <p:cNvSpPr txBox="1"/>
          <p:nvPr/>
        </p:nvSpPr>
        <p:spPr>
          <a:xfrm>
            <a:off x="17738725" y="19497675"/>
            <a:ext cx="18380100" cy="1076400"/>
          </a:xfrm>
          <a:prstGeom prst="rect">
            <a:avLst/>
          </a:prstGeom>
          <a:noFill/>
          <a:ln>
            <a:noFill/>
          </a:ln>
        </p:spPr>
        <p:txBody>
          <a:bodyPr anchorCtr="0" anchor="t" bIns="45350" lIns="419025" spcFirstLastPara="1" rIns="419025" wrap="square" tIns="45350">
            <a:noAutofit/>
          </a:bodyPr>
          <a:lstStyle/>
          <a:p>
            <a:pPr indent="0" lvl="0" marL="0" marR="0" rtl="0" algn="l">
              <a:lnSpc>
                <a:spcPct val="100000"/>
              </a:lnSpc>
              <a:spcBef>
                <a:spcPts val="0"/>
              </a:spcBef>
              <a:spcAft>
                <a:spcPts val="0"/>
              </a:spcAft>
              <a:buClr>
                <a:srgbClr val="000000"/>
              </a:buClr>
              <a:buSzPts val="3200"/>
              <a:buFont typeface="Calibri"/>
              <a:buNone/>
            </a:pPr>
            <a:r>
              <a:rPr b="1" i="0" lang="en-US" sz="3200" u="none">
                <a:solidFill>
                  <a:srgbClr val="000000"/>
                </a:solidFill>
                <a:latin typeface="Calibri"/>
                <a:ea typeface="Calibri"/>
                <a:cs typeface="Calibri"/>
                <a:sym typeface="Calibri"/>
              </a:rPr>
              <a:t>Figure 5. (left) RGB representation of each image</a:t>
            </a:r>
            <a:r>
              <a:rPr lang="en-US"/>
              <a:t> </a:t>
            </a:r>
            <a:r>
              <a:rPr b="1" i="0" lang="en-US" sz="3200" u="none">
                <a:solidFill>
                  <a:srgbClr val="000000"/>
                </a:solidFill>
                <a:latin typeface="Calibri"/>
                <a:ea typeface="Calibri"/>
                <a:cs typeface="Calibri"/>
                <a:sym typeface="Calibri"/>
              </a:rPr>
              <a:t>(right) t-SNE dimension reduction colored by mutant</a:t>
            </a:r>
            <a:endParaRPr/>
          </a:p>
        </p:txBody>
      </p:sp>
      <p:pic>
        <p:nvPicPr>
          <p:cNvPr id="86" name="Google Shape;86;p14"/>
          <p:cNvPicPr preferRelativeResize="0"/>
          <p:nvPr/>
        </p:nvPicPr>
        <p:blipFill rotWithShape="1">
          <a:blip r:embed="rId3">
            <a:alphaModFix/>
          </a:blip>
          <a:srcRect b="0" l="0" r="10138" t="0"/>
          <a:stretch/>
        </p:blipFill>
        <p:spPr>
          <a:xfrm>
            <a:off x="228600" y="2346325"/>
            <a:ext cx="10712450" cy="1712912"/>
          </a:xfrm>
          <a:prstGeom prst="rect">
            <a:avLst/>
          </a:prstGeom>
          <a:noFill/>
          <a:ln>
            <a:noFill/>
          </a:ln>
        </p:spPr>
      </p:pic>
      <p:sp>
        <p:nvSpPr>
          <p:cNvPr id="87" name="Google Shape;87;p14"/>
          <p:cNvSpPr txBox="1"/>
          <p:nvPr/>
        </p:nvSpPr>
        <p:spPr>
          <a:xfrm>
            <a:off x="28121100" y="2505089"/>
            <a:ext cx="7997700" cy="11382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B0F0"/>
              </a:buClr>
              <a:buSzPts val="4000"/>
              <a:buFont typeface="Arial"/>
              <a:buNone/>
            </a:pPr>
            <a:r>
              <a:rPr b="1" i="0" lang="en-US" sz="4000" u="none">
                <a:solidFill>
                  <a:srgbClr val="00B0F0"/>
                </a:solidFill>
                <a:latin typeface="Arial"/>
                <a:ea typeface="Arial"/>
                <a:cs typeface="Arial"/>
                <a:sym typeface="Arial"/>
              </a:rPr>
              <a:t>Data Science Capstone Project</a:t>
            </a:r>
            <a:endParaRPr/>
          </a:p>
          <a:p>
            <a:pPr indent="0" lvl="0" marL="0" marR="0" rtl="0" algn="l">
              <a:lnSpc>
                <a:spcPct val="100000"/>
              </a:lnSpc>
              <a:spcBef>
                <a:spcPts val="0"/>
              </a:spcBef>
              <a:spcAft>
                <a:spcPts val="0"/>
              </a:spcAft>
              <a:buClr>
                <a:srgbClr val="00B0F0"/>
              </a:buClr>
              <a:buSzPts val="4000"/>
              <a:buFont typeface="Arial"/>
              <a:buNone/>
            </a:pPr>
            <a:r>
              <a:rPr b="1" i="0" lang="en-US" sz="4000" u="none">
                <a:solidFill>
                  <a:srgbClr val="00B0F0"/>
                </a:solidFill>
                <a:latin typeface="Arial"/>
                <a:ea typeface="Arial"/>
                <a:cs typeface="Arial"/>
                <a:sym typeface="Arial"/>
              </a:rPr>
              <a:t>with Prof. Lars Dietrich, GSAS</a:t>
            </a:r>
            <a:endParaRPr/>
          </a:p>
        </p:txBody>
      </p:sp>
      <p:sp>
        <p:nvSpPr>
          <p:cNvPr id="88" name="Google Shape;88;p14"/>
          <p:cNvSpPr txBox="1"/>
          <p:nvPr/>
        </p:nvSpPr>
        <p:spPr>
          <a:xfrm>
            <a:off x="1423987" y="8683625"/>
            <a:ext cx="3208337" cy="3260725"/>
          </a:xfrm>
          <a:prstGeom prst="rect">
            <a:avLst/>
          </a:prstGeom>
          <a:blipFill rotWithShape="1">
            <a:blip r:embed="rId4">
              <a:alphaModFix/>
            </a:blip>
            <a:stretch>
              <a:fillRect b="0" l="0" r="0" t="0"/>
            </a:stretch>
          </a:blipFill>
          <a:ln>
            <a:noFill/>
          </a:ln>
        </p:spPr>
        <p:txBody>
          <a:bodyPr anchorCtr="0" anchor="ctr" bIns="45000" lIns="90000" spcFirstLastPara="1" rIns="90000" wrap="square" tIns="45000">
            <a:noAutofit/>
          </a:bodyPr>
          <a:lstStyle/>
          <a:p>
            <a:pPr indent="0" lvl="0" marL="0" marR="0" rtl="0" algn="l">
              <a:lnSpc>
                <a:spcPct val="100000"/>
              </a:lnSpc>
              <a:spcBef>
                <a:spcPts val="0"/>
              </a:spcBef>
              <a:spcAft>
                <a:spcPts val="0"/>
              </a:spcAft>
              <a:buNone/>
            </a:pPr>
            <a:r>
              <a:t/>
            </a:r>
            <a:endParaRPr b="1" i="0" sz="4000" u="none">
              <a:solidFill>
                <a:schemeClr val="lt1"/>
              </a:solidFill>
              <a:latin typeface="Arial"/>
              <a:ea typeface="Arial"/>
              <a:cs typeface="Arial"/>
              <a:sym typeface="Arial"/>
            </a:endParaRPr>
          </a:p>
        </p:txBody>
      </p:sp>
      <p:pic>
        <p:nvPicPr>
          <p:cNvPr id="89" name="Google Shape;89;p14"/>
          <p:cNvPicPr preferRelativeResize="0"/>
          <p:nvPr/>
        </p:nvPicPr>
        <p:blipFill rotWithShape="1">
          <a:blip r:embed="rId5">
            <a:alphaModFix/>
          </a:blip>
          <a:srcRect b="0" l="0" r="0" t="0"/>
          <a:stretch/>
        </p:blipFill>
        <p:spPr>
          <a:xfrm>
            <a:off x="5351462" y="8709025"/>
            <a:ext cx="3209925" cy="3209925"/>
          </a:xfrm>
          <a:prstGeom prst="rect">
            <a:avLst/>
          </a:prstGeom>
          <a:noFill/>
          <a:ln>
            <a:noFill/>
          </a:ln>
        </p:spPr>
      </p:pic>
      <p:pic>
        <p:nvPicPr>
          <p:cNvPr id="90" name="Google Shape;90;p14"/>
          <p:cNvPicPr preferRelativeResize="0"/>
          <p:nvPr/>
        </p:nvPicPr>
        <p:blipFill rotWithShape="1">
          <a:blip r:embed="rId6">
            <a:alphaModFix/>
          </a:blip>
          <a:srcRect b="0" l="0" r="0" t="0"/>
          <a:stretch/>
        </p:blipFill>
        <p:spPr>
          <a:xfrm>
            <a:off x="2554287" y="15698788"/>
            <a:ext cx="12676187" cy="4376737"/>
          </a:xfrm>
          <a:prstGeom prst="rect">
            <a:avLst/>
          </a:prstGeom>
          <a:noFill/>
          <a:ln>
            <a:noFill/>
          </a:ln>
        </p:spPr>
      </p:pic>
      <p:sp>
        <p:nvSpPr>
          <p:cNvPr id="91" name="Google Shape;91;p14"/>
          <p:cNvSpPr txBox="1"/>
          <p:nvPr/>
        </p:nvSpPr>
        <p:spPr>
          <a:xfrm>
            <a:off x="1854200" y="27509788"/>
            <a:ext cx="14071599" cy="1065212"/>
          </a:xfrm>
          <a:prstGeom prst="rect">
            <a:avLst/>
          </a:prstGeom>
          <a:noFill/>
          <a:ln>
            <a:noFill/>
          </a:ln>
        </p:spPr>
        <p:txBody>
          <a:bodyPr anchorCtr="0" anchor="t" bIns="45350" lIns="419025" spcFirstLastPara="1" rIns="419025" wrap="square" tIns="45350">
            <a:noAutofit/>
          </a:bodyPr>
          <a:lstStyle/>
          <a:p>
            <a:pPr indent="0" lvl="0" marL="0" marR="0" rtl="0" algn="ctr">
              <a:lnSpc>
                <a:spcPct val="100000"/>
              </a:lnSpc>
              <a:spcBef>
                <a:spcPts val="0"/>
              </a:spcBef>
              <a:spcAft>
                <a:spcPts val="0"/>
              </a:spcAft>
              <a:buClr>
                <a:srgbClr val="000000"/>
              </a:buClr>
              <a:buSzPts val="3200"/>
              <a:buFont typeface="Calibri"/>
              <a:buNone/>
            </a:pPr>
            <a:r>
              <a:rPr b="1" i="0" lang="en-US" sz="3200" u="none">
                <a:solidFill>
                  <a:srgbClr val="000000"/>
                </a:solidFill>
                <a:latin typeface="Calibri"/>
                <a:ea typeface="Calibri"/>
                <a:cs typeface="Calibri"/>
                <a:sym typeface="Calibri"/>
              </a:rPr>
              <a:t>Figure 3. Number of spokes and ratio of spoke to clustered wrinkle </a:t>
            </a:r>
            <a:endParaRPr/>
          </a:p>
        </p:txBody>
      </p:sp>
      <p:sp>
        <p:nvSpPr>
          <p:cNvPr id="92" name="Google Shape;92;p14"/>
          <p:cNvSpPr txBox="1"/>
          <p:nvPr/>
        </p:nvSpPr>
        <p:spPr>
          <a:xfrm>
            <a:off x="17683163" y="4535487"/>
            <a:ext cx="18745201" cy="2017712"/>
          </a:xfrm>
          <a:prstGeom prst="rect">
            <a:avLst/>
          </a:prstGeom>
          <a:noFill/>
          <a:ln>
            <a:noFill/>
          </a:ln>
        </p:spPr>
        <p:txBody>
          <a:bodyPr anchorCtr="0" anchor="t" bIns="45350" lIns="228600" spcFirstLastPara="1" rIns="457200" wrap="square" tIns="45350">
            <a:noAutofit/>
          </a:bodyPr>
          <a:lstStyle/>
          <a:p>
            <a:pPr indent="0" lvl="0" marL="0" marR="0" rtl="0" algn="l">
              <a:lnSpc>
                <a:spcPct val="100000"/>
              </a:lnSpc>
              <a:spcBef>
                <a:spcPts val="0"/>
              </a:spcBef>
              <a:spcAft>
                <a:spcPts val="0"/>
              </a:spcAft>
              <a:buClr>
                <a:srgbClr val="00B0F0"/>
              </a:buClr>
              <a:buSzPts val="4400"/>
              <a:buFont typeface="Calibri"/>
              <a:buNone/>
            </a:pPr>
            <a:r>
              <a:rPr b="1" i="0" lang="en-US" sz="4400" u="none">
                <a:solidFill>
                  <a:srgbClr val="00B0F0"/>
                </a:solidFill>
                <a:latin typeface="Calibri"/>
                <a:ea typeface="Calibri"/>
                <a:cs typeface="Calibri"/>
                <a:sym typeface="Calibri"/>
              </a:rPr>
              <a:t>Growth of a Biofilm</a:t>
            </a:r>
            <a:endParaRPr/>
          </a:p>
          <a:p>
            <a:pPr indent="0" lvl="0" marL="0" marR="0" rtl="0" algn="l">
              <a:lnSpc>
                <a:spcPct val="100000"/>
              </a:lnSpc>
              <a:spcBef>
                <a:spcPts val="1100"/>
              </a:spcBef>
              <a:spcAft>
                <a:spcPts val="0"/>
              </a:spcAft>
              <a:buClr>
                <a:srgbClr val="000000"/>
              </a:buClr>
              <a:buSzPts val="3400"/>
              <a:buFont typeface="Calibri"/>
              <a:buNone/>
            </a:pPr>
            <a:r>
              <a:rPr b="1" i="0" lang="en-US" sz="3400" u="none">
                <a:solidFill>
                  <a:srgbClr val="000000"/>
                </a:solidFill>
                <a:latin typeface="Calibri"/>
                <a:ea typeface="Calibri"/>
                <a:cs typeface="Calibri"/>
                <a:sym typeface="Calibri"/>
              </a:rPr>
              <a:t>In addition to measuring the wrinkle after growing for five days, the growth pattern over time can be used to identify how different mutants trigger different growth patterns.</a:t>
            </a:r>
            <a:endParaRPr/>
          </a:p>
        </p:txBody>
      </p:sp>
      <p:pic>
        <p:nvPicPr>
          <p:cNvPr id="93" name="Google Shape;93;p14"/>
          <p:cNvPicPr preferRelativeResize="0"/>
          <p:nvPr/>
        </p:nvPicPr>
        <p:blipFill rotWithShape="1">
          <a:blip r:embed="rId7">
            <a:alphaModFix/>
          </a:blip>
          <a:srcRect b="10832" l="9304" r="5900" t="8680"/>
          <a:stretch/>
        </p:blipFill>
        <p:spPr>
          <a:xfrm>
            <a:off x="18908713" y="6492875"/>
            <a:ext cx="7319962" cy="4632325"/>
          </a:xfrm>
          <a:prstGeom prst="rect">
            <a:avLst/>
          </a:prstGeom>
          <a:noFill/>
          <a:ln>
            <a:noFill/>
          </a:ln>
        </p:spPr>
      </p:pic>
      <p:pic>
        <p:nvPicPr>
          <p:cNvPr id="94" name="Google Shape;94;p14"/>
          <p:cNvPicPr preferRelativeResize="0"/>
          <p:nvPr/>
        </p:nvPicPr>
        <p:blipFill rotWithShape="1">
          <a:blip r:embed="rId8">
            <a:alphaModFix/>
          </a:blip>
          <a:srcRect b="0" l="0" r="0" t="17025"/>
          <a:stretch/>
        </p:blipFill>
        <p:spPr>
          <a:xfrm>
            <a:off x="26552525" y="6746875"/>
            <a:ext cx="8636000" cy="4606925"/>
          </a:xfrm>
          <a:prstGeom prst="rect">
            <a:avLst/>
          </a:prstGeom>
          <a:noFill/>
          <a:ln>
            <a:noFill/>
          </a:ln>
        </p:spPr>
      </p:pic>
      <p:sp>
        <p:nvSpPr>
          <p:cNvPr id="95" name="Google Shape;95;p14"/>
          <p:cNvSpPr txBox="1"/>
          <p:nvPr/>
        </p:nvSpPr>
        <p:spPr>
          <a:xfrm>
            <a:off x="18745200" y="11379200"/>
            <a:ext cx="15240000" cy="584200"/>
          </a:xfrm>
          <a:prstGeom prst="rect">
            <a:avLst/>
          </a:prstGeom>
          <a:noFill/>
          <a:ln>
            <a:noFill/>
          </a:ln>
        </p:spPr>
        <p:txBody>
          <a:bodyPr anchorCtr="0" anchor="t" bIns="45350" lIns="419025" spcFirstLastPara="1" rIns="419025" wrap="square" tIns="45350">
            <a:noAutofit/>
          </a:bodyPr>
          <a:lstStyle/>
          <a:p>
            <a:pPr indent="0" lvl="0" marL="0" marR="0" rtl="0" algn="ctr">
              <a:lnSpc>
                <a:spcPct val="100000"/>
              </a:lnSpc>
              <a:spcBef>
                <a:spcPts val="0"/>
              </a:spcBef>
              <a:spcAft>
                <a:spcPts val="0"/>
              </a:spcAft>
              <a:buClr>
                <a:srgbClr val="000000"/>
              </a:buClr>
              <a:buSzPts val="3200"/>
              <a:buFont typeface="Calibri"/>
              <a:buNone/>
            </a:pPr>
            <a:r>
              <a:rPr b="1" i="0" lang="en-US" sz="3200" u="none">
                <a:solidFill>
                  <a:srgbClr val="000000"/>
                </a:solidFill>
                <a:latin typeface="Calibri"/>
                <a:ea typeface="Calibri"/>
                <a:cs typeface="Calibri"/>
                <a:sym typeface="Calibri"/>
              </a:rPr>
              <a:t>Figure 4. Wrinkle detected over time</a:t>
            </a:r>
            <a:endParaRPr/>
          </a:p>
        </p:txBody>
      </p:sp>
      <p:pic>
        <p:nvPicPr>
          <p:cNvPr id="96" name="Google Shape;96;p14"/>
          <p:cNvPicPr preferRelativeResize="0"/>
          <p:nvPr/>
        </p:nvPicPr>
        <p:blipFill rotWithShape="1">
          <a:blip r:embed="rId9">
            <a:alphaModFix/>
          </a:blip>
          <a:srcRect b="0" l="0" r="0" t="0"/>
          <a:stretch/>
        </p:blipFill>
        <p:spPr>
          <a:xfrm>
            <a:off x="11685587" y="22955250"/>
            <a:ext cx="4316412" cy="4122737"/>
          </a:xfrm>
          <a:prstGeom prst="rect">
            <a:avLst/>
          </a:prstGeom>
          <a:noFill/>
          <a:ln>
            <a:noFill/>
          </a:ln>
        </p:spPr>
      </p:pic>
      <p:pic>
        <p:nvPicPr>
          <p:cNvPr id="97" name="Google Shape;97;p14"/>
          <p:cNvPicPr preferRelativeResize="0"/>
          <p:nvPr/>
        </p:nvPicPr>
        <p:blipFill rotWithShape="1">
          <a:blip r:embed="rId10">
            <a:alphaModFix/>
          </a:blip>
          <a:srcRect b="0" l="0" r="0" t="0"/>
          <a:stretch/>
        </p:blipFill>
        <p:spPr>
          <a:xfrm>
            <a:off x="6637337" y="22955250"/>
            <a:ext cx="4295775" cy="4122737"/>
          </a:xfrm>
          <a:prstGeom prst="rect">
            <a:avLst/>
          </a:prstGeom>
          <a:noFill/>
          <a:ln>
            <a:noFill/>
          </a:ln>
        </p:spPr>
      </p:pic>
      <p:pic>
        <p:nvPicPr>
          <p:cNvPr descr="A picture containing red, animal, sitting &#10; &#10;Description automatically generated" id="98" name="Google Shape;98;p14"/>
          <p:cNvPicPr preferRelativeResize="0"/>
          <p:nvPr/>
        </p:nvPicPr>
        <p:blipFill rotWithShape="1">
          <a:blip r:embed="rId11">
            <a:alphaModFix/>
          </a:blip>
          <a:srcRect b="0" l="0" r="0" t="0"/>
          <a:stretch/>
        </p:blipFill>
        <p:spPr>
          <a:xfrm>
            <a:off x="9282112" y="8820150"/>
            <a:ext cx="3248025" cy="2986087"/>
          </a:xfrm>
          <a:prstGeom prst="rect">
            <a:avLst/>
          </a:prstGeom>
          <a:noFill/>
          <a:ln>
            <a:noFill/>
          </a:ln>
        </p:spPr>
      </p:pic>
      <p:pic>
        <p:nvPicPr>
          <p:cNvPr descr="A picture containing animal, invertebrate, sea urchin, red &#10; &#10;Description automatically generated" id="99" name="Google Shape;99;p14"/>
          <p:cNvPicPr preferRelativeResize="0"/>
          <p:nvPr/>
        </p:nvPicPr>
        <p:blipFill rotWithShape="1">
          <a:blip r:embed="rId12">
            <a:alphaModFix/>
          </a:blip>
          <a:srcRect b="0" l="0" r="0" t="0"/>
          <a:stretch/>
        </p:blipFill>
        <p:spPr>
          <a:xfrm>
            <a:off x="13250863" y="8763000"/>
            <a:ext cx="2954337" cy="3101975"/>
          </a:xfrm>
          <a:prstGeom prst="rect">
            <a:avLst/>
          </a:prstGeom>
          <a:noFill/>
          <a:ln>
            <a:noFill/>
          </a:ln>
        </p:spPr>
      </p:pic>
      <p:sp>
        <p:nvSpPr>
          <p:cNvPr id="100" name="Google Shape;100;p14"/>
          <p:cNvSpPr txBox="1"/>
          <p:nvPr/>
        </p:nvSpPr>
        <p:spPr>
          <a:xfrm>
            <a:off x="755650" y="21221700"/>
            <a:ext cx="16459200" cy="113823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400"/>
              <a:buFont typeface="Calibri"/>
              <a:buNone/>
            </a:pPr>
            <a:r>
              <a:rPr b="1" i="0" lang="en-US" sz="3400" u="none">
                <a:solidFill>
                  <a:srgbClr val="000000"/>
                </a:solidFill>
                <a:latin typeface="Calibri"/>
                <a:ea typeface="Calibri"/>
                <a:cs typeface="Calibri"/>
                <a:sym typeface="Calibri"/>
              </a:rPr>
              <a:t>Line detection is used to identify the existence and prominence of “spokes” in the biofilm structure, and to measure the size of the spokes. </a:t>
            </a:r>
            <a:endParaRPr/>
          </a:p>
        </p:txBody>
      </p:sp>
      <p:pic>
        <p:nvPicPr>
          <p:cNvPr descr="https://lh3.googleusercontent.com/xlz-InoICunVMZwYW9dj3gmnsTXMxiYBR8nG39aiJzWhOLZ_OWTmfZWMe6_HL4qGBrP9tghqeZCPHQuj_zV10ceafhOXy9GkazmcaBjHDT84KIGTZkDrag12WQq0jMPH_7MAfboowt8" id="101" name="Google Shape;101;p14"/>
          <p:cNvPicPr preferRelativeResize="0"/>
          <p:nvPr/>
        </p:nvPicPr>
        <p:blipFill rotWithShape="1">
          <a:blip r:embed="rId13">
            <a:alphaModFix/>
          </a:blip>
          <a:srcRect b="0" l="0" r="0" t="0"/>
          <a:stretch/>
        </p:blipFill>
        <p:spPr>
          <a:xfrm>
            <a:off x="1312862" y="22955250"/>
            <a:ext cx="4572000" cy="4122737"/>
          </a:xfrm>
          <a:prstGeom prst="rect">
            <a:avLst/>
          </a:prstGeom>
          <a:noFill/>
          <a:ln>
            <a:noFill/>
          </a:ln>
        </p:spPr>
      </p:pic>
      <p:pic>
        <p:nvPicPr>
          <p:cNvPr descr="A close up of text on a white background &#10; &#10;Description automatically generated" id="102" name="Google Shape;102;p14"/>
          <p:cNvPicPr preferRelativeResize="0"/>
          <p:nvPr/>
        </p:nvPicPr>
        <p:blipFill rotWithShape="1">
          <a:blip r:embed="rId14">
            <a:alphaModFix/>
          </a:blip>
          <a:srcRect b="3759" l="5487" r="0" t="8212"/>
          <a:stretch/>
        </p:blipFill>
        <p:spPr>
          <a:xfrm>
            <a:off x="27279600" y="14457363"/>
            <a:ext cx="7218362" cy="4843462"/>
          </a:xfrm>
          <a:prstGeom prst="rect">
            <a:avLst/>
          </a:prstGeom>
          <a:noFill/>
          <a:ln>
            <a:noFill/>
          </a:ln>
        </p:spPr>
      </p:pic>
      <p:pic>
        <p:nvPicPr>
          <p:cNvPr descr="A close up of a map &#10; &#10;Description automatically generated" id="103" name="Google Shape;103;p14"/>
          <p:cNvPicPr preferRelativeResize="0"/>
          <p:nvPr/>
        </p:nvPicPr>
        <p:blipFill rotWithShape="1">
          <a:blip r:embed="rId15">
            <a:alphaModFix/>
          </a:blip>
          <a:srcRect b="0" l="0" r="0" t="0"/>
          <a:stretch/>
        </p:blipFill>
        <p:spPr>
          <a:xfrm>
            <a:off x="19691350" y="14478000"/>
            <a:ext cx="5689600" cy="5151437"/>
          </a:xfrm>
          <a:prstGeom prst="rect">
            <a:avLst/>
          </a:prstGeom>
          <a:noFill/>
          <a:ln>
            <a:noFill/>
          </a:ln>
        </p:spPr>
      </p:pic>
      <p:sp>
        <p:nvSpPr>
          <p:cNvPr id="104" name="Google Shape;104;p14"/>
          <p:cNvSpPr txBox="1"/>
          <p:nvPr/>
        </p:nvSpPr>
        <p:spPr>
          <a:xfrm>
            <a:off x="17738725" y="22867938"/>
            <a:ext cx="17394237" cy="2430462"/>
          </a:xfrm>
          <a:prstGeom prst="rect">
            <a:avLst/>
          </a:prstGeom>
          <a:noFill/>
          <a:ln>
            <a:noFill/>
          </a:ln>
        </p:spPr>
        <p:txBody>
          <a:bodyPr anchorCtr="0" anchor="t" bIns="45350" lIns="228600" spcFirstLastPara="1" rIns="457200" wrap="square" tIns="45350">
            <a:noAutofit/>
          </a:bodyPr>
          <a:lstStyle/>
          <a:p>
            <a:pPr indent="0" lvl="0" marL="0" marR="0" rtl="0" algn="l">
              <a:lnSpc>
                <a:spcPct val="100000"/>
              </a:lnSpc>
              <a:spcBef>
                <a:spcPts val="0"/>
              </a:spcBef>
              <a:spcAft>
                <a:spcPts val="0"/>
              </a:spcAft>
              <a:buClr>
                <a:srgbClr val="00B0F0"/>
              </a:buClr>
              <a:buSzPts val="4400"/>
              <a:buFont typeface="Calibri"/>
              <a:buNone/>
            </a:pPr>
            <a:r>
              <a:rPr b="1" i="0" lang="en-US" sz="4400" u="none">
                <a:solidFill>
                  <a:srgbClr val="00B0F0"/>
                </a:solidFill>
                <a:latin typeface="Calibri"/>
                <a:ea typeface="Calibri"/>
                <a:cs typeface="Calibri"/>
                <a:sym typeface="Calibri"/>
              </a:rPr>
              <a:t>Outcomes</a:t>
            </a:r>
            <a:endParaRPr/>
          </a:p>
          <a:p>
            <a:pPr indent="-444500" lvl="0" marL="457200" marR="0" rtl="0" algn="l">
              <a:lnSpc>
                <a:spcPct val="100000"/>
              </a:lnSpc>
              <a:spcBef>
                <a:spcPts val="0"/>
              </a:spcBef>
              <a:spcAft>
                <a:spcPts val="0"/>
              </a:spcAft>
              <a:buClr>
                <a:srgbClr val="000000"/>
              </a:buClr>
              <a:buSzPts val="3400"/>
              <a:buFont typeface="Calibri"/>
              <a:buChar char="●"/>
            </a:pPr>
            <a:r>
              <a:rPr b="1" i="0" lang="en-US" sz="3400" u="none">
                <a:solidFill>
                  <a:srgbClr val="000000"/>
                </a:solidFill>
                <a:latin typeface="Calibri"/>
                <a:ea typeface="Calibri"/>
                <a:cs typeface="Calibri"/>
                <a:sym typeface="Calibri"/>
              </a:rPr>
              <a:t>Robust algorithms to process any biofilm image and quantify features </a:t>
            </a:r>
            <a:endParaRPr sz="3400">
              <a:latin typeface="Calibri"/>
              <a:ea typeface="Calibri"/>
              <a:cs typeface="Calibri"/>
              <a:sym typeface="Calibri"/>
            </a:endParaRPr>
          </a:p>
          <a:p>
            <a:pPr indent="-444500" lvl="0" marL="457200" marR="0" rtl="0" algn="l">
              <a:lnSpc>
                <a:spcPct val="100000"/>
              </a:lnSpc>
              <a:spcBef>
                <a:spcPts val="0"/>
              </a:spcBef>
              <a:spcAft>
                <a:spcPts val="0"/>
              </a:spcAft>
              <a:buClr>
                <a:srgbClr val="000000"/>
              </a:buClr>
              <a:buSzPts val="3400"/>
              <a:buFont typeface="Calibri"/>
              <a:buChar char="●"/>
            </a:pPr>
            <a:r>
              <a:rPr b="1" i="0" lang="en-US" sz="3400" u="none">
                <a:solidFill>
                  <a:srgbClr val="000000"/>
                </a:solidFill>
                <a:latin typeface="Calibri"/>
                <a:ea typeface="Calibri"/>
                <a:cs typeface="Calibri"/>
                <a:sym typeface="Calibri"/>
              </a:rPr>
              <a:t>Public code for researchers to build on</a:t>
            </a:r>
            <a:endParaRPr sz="3400">
              <a:latin typeface="Calibri"/>
              <a:ea typeface="Calibri"/>
              <a:cs typeface="Calibri"/>
              <a:sym typeface="Calibri"/>
            </a:endParaRPr>
          </a:p>
          <a:p>
            <a:pPr indent="-444500" lvl="0" marL="457200" marR="0" rtl="0" algn="l">
              <a:lnSpc>
                <a:spcPct val="100000"/>
              </a:lnSpc>
              <a:spcBef>
                <a:spcPts val="0"/>
              </a:spcBef>
              <a:spcAft>
                <a:spcPts val="0"/>
              </a:spcAft>
              <a:buClr>
                <a:srgbClr val="000000"/>
              </a:buClr>
              <a:buSzPts val="3400"/>
              <a:buFont typeface="Calibri"/>
              <a:buChar char="●"/>
            </a:pPr>
            <a:r>
              <a:rPr b="1" i="0" lang="en-US" sz="3400" u="none">
                <a:solidFill>
                  <a:srgbClr val="000000"/>
                </a:solidFill>
                <a:latin typeface="Calibri"/>
                <a:ea typeface="Calibri"/>
                <a:cs typeface="Calibri"/>
                <a:sym typeface="Calibri"/>
              </a:rPr>
              <a:t>Web application for lab researchers to use the algorithms on new images</a:t>
            </a:r>
            <a:endParaRPr sz="34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